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58"/>
  </p:notesMasterIdLst>
  <p:sldIdLst>
    <p:sldId id="256" r:id="rId2"/>
    <p:sldId id="313" r:id="rId3"/>
    <p:sldId id="297" r:id="rId4"/>
    <p:sldId id="257" r:id="rId5"/>
    <p:sldId id="260" r:id="rId6"/>
    <p:sldId id="261" r:id="rId7"/>
    <p:sldId id="299" r:id="rId8"/>
    <p:sldId id="298" r:id="rId9"/>
    <p:sldId id="264" r:id="rId10"/>
    <p:sldId id="263" r:id="rId11"/>
    <p:sldId id="265" r:id="rId12"/>
    <p:sldId id="267" r:id="rId13"/>
    <p:sldId id="262" r:id="rId14"/>
    <p:sldId id="268" r:id="rId15"/>
    <p:sldId id="271" r:id="rId16"/>
    <p:sldId id="272" r:id="rId17"/>
    <p:sldId id="277" r:id="rId18"/>
    <p:sldId id="287" r:id="rId19"/>
    <p:sldId id="279" r:id="rId20"/>
    <p:sldId id="281" r:id="rId21"/>
    <p:sldId id="300" r:id="rId22"/>
    <p:sldId id="288" r:id="rId23"/>
    <p:sldId id="283" r:id="rId24"/>
    <p:sldId id="284" r:id="rId25"/>
    <p:sldId id="289" r:id="rId26"/>
    <p:sldId id="285" r:id="rId27"/>
    <p:sldId id="296" r:id="rId28"/>
    <p:sldId id="286" r:id="rId29"/>
    <p:sldId id="302" r:id="rId30"/>
    <p:sldId id="301" r:id="rId31"/>
    <p:sldId id="304" r:id="rId32"/>
    <p:sldId id="305" r:id="rId33"/>
    <p:sldId id="306" r:id="rId34"/>
    <p:sldId id="312" r:id="rId35"/>
    <p:sldId id="293" r:id="rId36"/>
    <p:sldId id="292" r:id="rId37"/>
    <p:sldId id="275" r:id="rId38"/>
    <p:sldId id="290" r:id="rId39"/>
    <p:sldId id="294" r:id="rId40"/>
    <p:sldId id="291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31" autoAdjust="0"/>
  </p:normalViewPr>
  <p:slideViewPr>
    <p:cSldViewPr snapToGrid="0">
      <p:cViewPr varScale="1">
        <p:scale>
          <a:sx n="78" d="100"/>
          <a:sy n="78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A5B9-E4F5-498A-B2EB-15F6202BABC9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BE14-D340-44FA-BDA6-A82C97317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96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槽線跟高壓東移，受東北風影響迎風面降水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93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槽線位置不明，可能與前方槽線減弱</a:t>
            </a:r>
            <a:r>
              <a:rPr lang="en-US" altLang="zh-TW" dirty="0" smtClean="0"/>
              <a:t>+</a:t>
            </a:r>
            <a:r>
              <a:rPr lang="zh-TW" altLang="en-US" dirty="0" smtClean="0"/>
              <a:t>後方槽線加強的狀況，導致高壓中西疑似滯留的情形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17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</a:t>
            </a:r>
            <a:r>
              <a:rPr lang="en-US" altLang="zh-TW" dirty="0" smtClean="0"/>
              <a:t>700-850</a:t>
            </a:r>
            <a:r>
              <a:rPr lang="zh-TW" altLang="en-US" dirty="0" smtClean="0"/>
              <a:t> 風場分布</a:t>
            </a:r>
            <a:endParaRPr lang="en-US" altLang="zh-TW" dirty="0" smtClean="0"/>
          </a:p>
          <a:p>
            <a:r>
              <a:rPr lang="zh-TW" altLang="en-US" dirty="0" smtClean="0"/>
              <a:t>風場由東轉北，將海面上雲帶帶入，該雲帶形成可能與大範圍暖濕空氣移向大陸沿岸地區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本身陸地偏高壓情形，暖濕空氣在沿岸帶輻合形成雲帶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受短波槽影響，前方利於上升運動，且</a:t>
            </a:r>
            <a:r>
              <a:rPr lang="en-US" altLang="zh-TW" dirty="0" smtClean="0"/>
              <a:t>900-700</a:t>
            </a:r>
            <a:r>
              <a:rPr lang="zh-TW" altLang="en-US" dirty="0" smtClean="0"/>
              <a:t>處於靜力不穩定，有利於較低雲系發展。</a:t>
            </a:r>
            <a:endParaRPr lang="en-US" altLang="zh-TW" dirty="0" smtClean="0"/>
          </a:p>
          <a:p>
            <a:r>
              <a:rPr lang="zh-TW" altLang="en-US" dirty="0" smtClean="0"/>
              <a:t>補雨量變化</a:t>
            </a:r>
            <a:r>
              <a:rPr lang="en-US" altLang="zh-TW" dirty="0" smtClean="0"/>
              <a:t>GIF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408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受副高影響 天氣偏晴朗穩定，花蓮有線狀對流雲系發展，有零星降水發生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151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雷達要補</a:t>
            </a:r>
            <a:r>
              <a:rPr lang="en-US" altLang="zh-TW" dirty="0" smtClean="0"/>
              <a:t>GIF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064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受副高影響 天氣偏晴朗穩定，花蓮有線狀對流雲系發展，有零星降水發生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796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雷達要補</a:t>
            </a:r>
            <a:r>
              <a:rPr lang="en-US" altLang="zh-TW" dirty="0" smtClean="0"/>
              <a:t>GIF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68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冷平流</a:t>
            </a:r>
            <a:endParaRPr lang="en-US" altLang="zh-TW" dirty="0" smtClean="0"/>
          </a:p>
          <a:p>
            <a:r>
              <a:rPr lang="zh-TW" altLang="en-US" dirty="0" smtClean="0"/>
              <a:t>逆溫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197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雷達要補</a:t>
            </a:r>
            <a:r>
              <a:rPr lang="en-US" altLang="zh-TW" dirty="0" smtClean="0"/>
              <a:t>GIF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493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補副高變化預報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255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72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700hPa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95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</a:t>
            </a:r>
            <a:r>
              <a:rPr lang="en-US" altLang="zh-TW" dirty="0" smtClean="0"/>
              <a:t>500hPa</a:t>
            </a:r>
            <a:r>
              <a:rPr lang="zh-TW" altLang="en-US" dirty="0" smtClean="0"/>
              <a:t> 溫度平流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槽線發展過程（未知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02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補晚</a:t>
            </a:r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57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做今日雷達</a:t>
            </a:r>
            <a:r>
              <a:rPr lang="en-US" altLang="zh-TW" dirty="0" smtClean="0"/>
              <a:t>GIF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64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補溫度上升狀況</a:t>
            </a:r>
            <a:endParaRPr lang="en-US" altLang="zh-TW" dirty="0" smtClean="0"/>
          </a:p>
          <a:p>
            <a:r>
              <a:rPr lang="en-US" altLang="zh-TW" dirty="0" smtClean="0"/>
              <a:t>Q:</a:t>
            </a:r>
            <a:r>
              <a:rPr lang="zh-TW" altLang="en-US" dirty="0" smtClean="0"/>
              <a:t> 逆溫層的分布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114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</a:t>
            </a:r>
            <a:r>
              <a:rPr lang="en-US" altLang="zh-TW" dirty="0" smtClean="0"/>
              <a:t>500hPa</a:t>
            </a:r>
            <a:r>
              <a:rPr lang="zh-TW" altLang="en-US" dirty="0" smtClean="0"/>
              <a:t> 溫度平流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槽線發展過程（未知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455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補晚</a:t>
            </a:r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42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水氣隨時間往東北方移動，台灣附近的水氣減少，下半天降雨減緩 雨量做</a:t>
            </a:r>
            <a:r>
              <a:rPr lang="en-US" altLang="zh-TW" dirty="0" smtClean="0"/>
              <a:t>GIF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BE14-D340-44FA-BDA6-A82C97317AC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35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B750-D9C9-410D-9413-55CEDA0BD18A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332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400DA-1729-4201-9C78-D68F15181030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94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99EED-6B0B-44B5-94F0-9D16C265DF0C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7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/>
        </p:nvSpPr>
        <p:spPr>
          <a:xfrm>
            <a:off x="-128337" y="365124"/>
            <a:ext cx="10539662" cy="1325564"/>
          </a:xfrm>
          <a:custGeom>
            <a:avLst/>
            <a:gdLst>
              <a:gd name="connsiteX0" fmla="*/ 0 w 10411326"/>
              <a:gd name="connsiteY0" fmla="*/ 0 h 1325564"/>
              <a:gd name="connsiteX1" fmla="*/ 9914021 w 10411326"/>
              <a:gd name="connsiteY1" fmla="*/ 0 h 1325564"/>
              <a:gd name="connsiteX2" fmla="*/ 9914021 w 10411326"/>
              <a:gd name="connsiteY2" fmla="*/ 543 h 1325564"/>
              <a:gd name="connsiteX3" fmla="*/ 9918031 w 10411326"/>
              <a:gd name="connsiteY3" fmla="*/ 0 h 1325564"/>
              <a:gd name="connsiteX4" fmla="*/ 10411326 w 10411326"/>
              <a:gd name="connsiteY4" fmla="*/ 662782 h 1325564"/>
              <a:gd name="connsiteX5" fmla="*/ 9918031 w 10411326"/>
              <a:gd name="connsiteY5" fmla="*/ 1325564 h 1325564"/>
              <a:gd name="connsiteX6" fmla="*/ 9914021 w 10411326"/>
              <a:gd name="connsiteY6" fmla="*/ 1325021 h 1325564"/>
              <a:gd name="connsiteX7" fmla="*/ 9914021 w 10411326"/>
              <a:gd name="connsiteY7" fmla="*/ 1325563 h 1325564"/>
              <a:gd name="connsiteX8" fmla="*/ 0 w 10411326"/>
              <a:gd name="connsiteY8" fmla="*/ 1325563 h 132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1326" h="1325564">
                <a:moveTo>
                  <a:pt x="0" y="0"/>
                </a:moveTo>
                <a:lnTo>
                  <a:pt x="9914021" y="0"/>
                </a:lnTo>
                <a:lnTo>
                  <a:pt x="9914021" y="543"/>
                </a:lnTo>
                <a:lnTo>
                  <a:pt x="9918031" y="0"/>
                </a:lnTo>
                <a:cubicBezTo>
                  <a:pt x="10190470" y="0"/>
                  <a:pt x="10411326" y="296738"/>
                  <a:pt x="10411326" y="662782"/>
                </a:cubicBezTo>
                <a:cubicBezTo>
                  <a:pt x="10411326" y="1028826"/>
                  <a:pt x="10190470" y="1325564"/>
                  <a:pt x="9918031" y="1325564"/>
                </a:cubicBezTo>
                <a:lnTo>
                  <a:pt x="9914021" y="1325021"/>
                </a:lnTo>
                <a:lnTo>
                  <a:pt x="9914021" y="1325563"/>
                </a:lnTo>
                <a:lnTo>
                  <a:pt x="0" y="1325563"/>
                </a:lnTo>
                <a:close/>
              </a:path>
            </a:pathLst>
          </a:custGeom>
          <a:solidFill>
            <a:schemeClr val="bg1"/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softEdg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5E60-188F-40CC-996E-501870C49601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31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3441456"/>
            <a:ext cx="12192000" cy="1254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B0FB-7C1C-460B-A00D-49026F56BFFF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9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 7"/>
          <p:cNvSpPr/>
          <p:nvPr/>
        </p:nvSpPr>
        <p:spPr>
          <a:xfrm>
            <a:off x="-128337" y="365124"/>
            <a:ext cx="10539662" cy="1325564"/>
          </a:xfrm>
          <a:custGeom>
            <a:avLst/>
            <a:gdLst>
              <a:gd name="connsiteX0" fmla="*/ 0 w 10411326"/>
              <a:gd name="connsiteY0" fmla="*/ 0 h 1325564"/>
              <a:gd name="connsiteX1" fmla="*/ 9914021 w 10411326"/>
              <a:gd name="connsiteY1" fmla="*/ 0 h 1325564"/>
              <a:gd name="connsiteX2" fmla="*/ 9914021 w 10411326"/>
              <a:gd name="connsiteY2" fmla="*/ 543 h 1325564"/>
              <a:gd name="connsiteX3" fmla="*/ 9918031 w 10411326"/>
              <a:gd name="connsiteY3" fmla="*/ 0 h 1325564"/>
              <a:gd name="connsiteX4" fmla="*/ 10411326 w 10411326"/>
              <a:gd name="connsiteY4" fmla="*/ 662782 h 1325564"/>
              <a:gd name="connsiteX5" fmla="*/ 9918031 w 10411326"/>
              <a:gd name="connsiteY5" fmla="*/ 1325564 h 1325564"/>
              <a:gd name="connsiteX6" fmla="*/ 9914021 w 10411326"/>
              <a:gd name="connsiteY6" fmla="*/ 1325021 h 1325564"/>
              <a:gd name="connsiteX7" fmla="*/ 9914021 w 10411326"/>
              <a:gd name="connsiteY7" fmla="*/ 1325563 h 1325564"/>
              <a:gd name="connsiteX8" fmla="*/ 0 w 10411326"/>
              <a:gd name="connsiteY8" fmla="*/ 1325563 h 132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1326" h="1325564">
                <a:moveTo>
                  <a:pt x="0" y="0"/>
                </a:moveTo>
                <a:lnTo>
                  <a:pt x="9914021" y="0"/>
                </a:lnTo>
                <a:lnTo>
                  <a:pt x="9914021" y="543"/>
                </a:lnTo>
                <a:lnTo>
                  <a:pt x="9918031" y="0"/>
                </a:lnTo>
                <a:cubicBezTo>
                  <a:pt x="10190470" y="0"/>
                  <a:pt x="10411326" y="296738"/>
                  <a:pt x="10411326" y="662782"/>
                </a:cubicBezTo>
                <a:cubicBezTo>
                  <a:pt x="10411326" y="1028826"/>
                  <a:pt x="10190470" y="1325564"/>
                  <a:pt x="9918031" y="1325564"/>
                </a:cubicBezTo>
                <a:lnTo>
                  <a:pt x="9914021" y="1325021"/>
                </a:lnTo>
                <a:lnTo>
                  <a:pt x="9914021" y="1325563"/>
                </a:lnTo>
                <a:lnTo>
                  <a:pt x="0" y="1325563"/>
                </a:lnTo>
                <a:close/>
              </a:path>
            </a:pathLst>
          </a:custGeom>
          <a:solidFill>
            <a:schemeClr val="bg1"/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softEdg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4087-03BA-46FE-BCB1-07CEA88270AF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54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DB81-B0B9-4DE4-80DB-326CEADC74B3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79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36D3-C4E1-403E-AFC0-571F6D567889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6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27A7-F9F4-43DE-A4F2-6EC244D68665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77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D2F7B-BDDE-4697-A98C-49B90F4363B6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5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24FE-2AE6-4ACD-A053-9F07B8086E31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10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433E-B5BF-4D0F-AF88-1A05204D6EE8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B3B55-3A72-4DBC-A115-C8AB2AD927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95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gif"/><Relationship Id="rId4" Type="http://schemas.openxmlformats.org/officeDocument/2006/relationships/image" Target="../media/image30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10" Type="http://schemas.openxmlformats.org/officeDocument/2006/relationships/image" Target="../media/image56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gif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tm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mp"/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天氣學報告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3300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 smtClean="0"/>
              <a:t>第八組</a:t>
            </a:r>
            <a:endParaRPr lang="en-US" altLang="zh-TW" sz="3000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大氣</a:t>
            </a:r>
            <a:r>
              <a:rPr lang="en-US" altLang="zh-TW" dirty="0" smtClean="0"/>
              <a:t>4A</a:t>
            </a:r>
            <a:r>
              <a:rPr lang="zh-TW" altLang="en-US" dirty="0" smtClean="0"/>
              <a:t> 賴鵬翔</a:t>
            </a:r>
            <a:endParaRPr lang="en-US" altLang="zh-TW" dirty="0" smtClean="0"/>
          </a:p>
          <a:p>
            <a:r>
              <a:rPr lang="zh-TW" altLang="en-US" dirty="0" smtClean="0"/>
              <a:t>大氣</a:t>
            </a:r>
            <a:r>
              <a:rPr lang="en-US" altLang="zh-TW" dirty="0" smtClean="0"/>
              <a:t>4A</a:t>
            </a:r>
            <a:r>
              <a:rPr lang="zh-TW" altLang="en-US" dirty="0" smtClean="0"/>
              <a:t> 林凱翊</a:t>
            </a:r>
            <a:endParaRPr lang="en-US" altLang="zh-TW" dirty="0" smtClean="0"/>
          </a:p>
          <a:p>
            <a:r>
              <a:rPr lang="zh-TW" altLang="en-US" dirty="0" smtClean="0"/>
              <a:t>大氣</a:t>
            </a:r>
            <a:r>
              <a:rPr lang="en-US" altLang="zh-TW" dirty="0" smtClean="0"/>
              <a:t>4A</a:t>
            </a:r>
            <a:r>
              <a:rPr lang="zh-TW" altLang="en-US" dirty="0" smtClean="0"/>
              <a:t> 徐煜傑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3" t="10619" b="7200"/>
          <a:stretch/>
        </p:blipFill>
        <p:spPr>
          <a:xfrm>
            <a:off x="91441" y="0"/>
            <a:ext cx="5700871" cy="3456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12" y="0"/>
            <a:ext cx="5680868" cy="4143600"/>
          </a:xfrm>
          <a:prstGeom prst="rect">
            <a:avLst/>
          </a:prstGeom>
        </p:spPr>
      </p:pic>
      <p:sp>
        <p:nvSpPr>
          <p:cNvPr id="5" name="手繪多邊形 4"/>
          <p:cNvSpPr/>
          <p:nvPr/>
        </p:nvSpPr>
        <p:spPr>
          <a:xfrm>
            <a:off x="3730745" y="1060704"/>
            <a:ext cx="73159" cy="758952"/>
          </a:xfrm>
          <a:custGeom>
            <a:avLst/>
            <a:gdLst>
              <a:gd name="connsiteX0" fmla="*/ 27439 w 73159"/>
              <a:gd name="connsiteY0" fmla="*/ 0 h 758952"/>
              <a:gd name="connsiteX1" fmla="*/ 36583 w 73159"/>
              <a:gd name="connsiteY1" fmla="*/ 45720 h 758952"/>
              <a:gd name="connsiteX2" fmla="*/ 54871 w 73159"/>
              <a:gd name="connsiteY2" fmla="*/ 100584 h 758952"/>
              <a:gd name="connsiteX3" fmla="*/ 64015 w 73159"/>
              <a:gd name="connsiteY3" fmla="*/ 201168 h 758952"/>
              <a:gd name="connsiteX4" fmla="*/ 73159 w 73159"/>
              <a:gd name="connsiteY4" fmla="*/ 246888 h 758952"/>
              <a:gd name="connsiteX5" fmla="*/ 64015 w 73159"/>
              <a:gd name="connsiteY5" fmla="*/ 512064 h 758952"/>
              <a:gd name="connsiteX6" fmla="*/ 45727 w 73159"/>
              <a:gd name="connsiteY6" fmla="*/ 585216 h 758952"/>
              <a:gd name="connsiteX7" fmla="*/ 36583 w 73159"/>
              <a:gd name="connsiteY7" fmla="*/ 630936 h 758952"/>
              <a:gd name="connsiteX8" fmla="*/ 27439 w 73159"/>
              <a:gd name="connsiteY8" fmla="*/ 658368 h 758952"/>
              <a:gd name="connsiteX9" fmla="*/ 18295 w 73159"/>
              <a:gd name="connsiteY9" fmla="*/ 694944 h 758952"/>
              <a:gd name="connsiteX10" fmla="*/ 7 w 73159"/>
              <a:gd name="connsiteY10" fmla="*/ 758952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159" h="758952">
                <a:moveTo>
                  <a:pt x="27439" y="0"/>
                </a:moveTo>
                <a:cubicBezTo>
                  <a:pt x="30487" y="15240"/>
                  <a:pt x="32494" y="30726"/>
                  <a:pt x="36583" y="45720"/>
                </a:cubicBezTo>
                <a:cubicBezTo>
                  <a:pt x="41655" y="64318"/>
                  <a:pt x="54871" y="100584"/>
                  <a:pt x="54871" y="100584"/>
                </a:cubicBezTo>
                <a:cubicBezTo>
                  <a:pt x="57919" y="134112"/>
                  <a:pt x="59839" y="167762"/>
                  <a:pt x="64015" y="201168"/>
                </a:cubicBezTo>
                <a:cubicBezTo>
                  <a:pt x="65943" y="216590"/>
                  <a:pt x="73159" y="231346"/>
                  <a:pt x="73159" y="246888"/>
                </a:cubicBezTo>
                <a:cubicBezTo>
                  <a:pt x="73159" y="335333"/>
                  <a:pt x="69209" y="423772"/>
                  <a:pt x="64015" y="512064"/>
                </a:cubicBezTo>
                <a:cubicBezTo>
                  <a:pt x="61422" y="556138"/>
                  <a:pt x="54550" y="549922"/>
                  <a:pt x="45727" y="585216"/>
                </a:cubicBezTo>
                <a:cubicBezTo>
                  <a:pt x="41958" y="600294"/>
                  <a:pt x="40352" y="615858"/>
                  <a:pt x="36583" y="630936"/>
                </a:cubicBezTo>
                <a:cubicBezTo>
                  <a:pt x="34245" y="640287"/>
                  <a:pt x="30087" y="649100"/>
                  <a:pt x="27439" y="658368"/>
                </a:cubicBezTo>
                <a:cubicBezTo>
                  <a:pt x="23987" y="670452"/>
                  <a:pt x="21906" y="682907"/>
                  <a:pt x="18295" y="694944"/>
                </a:cubicBezTo>
                <a:cubicBezTo>
                  <a:pt x="-957" y="759117"/>
                  <a:pt x="7" y="729516"/>
                  <a:pt x="7" y="75895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10764" b="6764"/>
          <a:stretch/>
        </p:blipFill>
        <p:spPr>
          <a:xfrm>
            <a:off x="91441" y="3456000"/>
            <a:ext cx="5721397" cy="3456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12" y="3456000"/>
            <a:ext cx="5680868" cy="4143600"/>
          </a:xfrm>
          <a:prstGeom prst="rect">
            <a:avLst/>
          </a:prstGeom>
        </p:spPr>
      </p:pic>
      <p:sp>
        <p:nvSpPr>
          <p:cNvPr id="8" name="手繪多邊形 7"/>
          <p:cNvSpPr/>
          <p:nvPr/>
        </p:nvSpPr>
        <p:spPr>
          <a:xfrm>
            <a:off x="4178808" y="4215384"/>
            <a:ext cx="173736" cy="612648"/>
          </a:xfrm>
          <a:custGeom>
            <a:avLst/>
            <a:gdLst>
              <a:gd name="connsiteX0" fmla="*/ 0 w 173736"/>
              <a:gd name="connsiteY0" fmla="*/ 0 h 612648"/>
              <a:gd name="connsiteX1" fmla="*/ 27432 w 173736"/>
              <a:gd name="connsiteY1" fmla="*/ 45720 h 612648"/>
              <a:gd name="connsiteX2" fmla="*/ 45720 w 173736"/>
              <a:gd name="connsiteY2" fmla="*/ 100584 h 612648"/>
              <a:gd name="connsiteX3" fmla="*/ 54864 w 173736"/>
              <a:gd name="connsiteY3" fmla="*/ 128016 h 612648"/>
              <a:gd name="connsiteX4" fmla="*/ 73152 w 173736"/>
              <a:gd name="connsiteY4" fmla="*/ 155448 h 612648"/>
              <a:gd name="connsiteX5" fmla="*/ 82296 w 173736"/>
              <a:gd name="connsiteY5" fmla="*/ 210312 h 612648"/>
              <a:gd name="connsiteX6" fmla="*/ 100584 w 173736"/>
              <a:gd name="connsiteY6" fmla="*/ 265176 h 612648"/>
              <a:gd name="connsiteX7" fmla="*/ 109728 w 173736"/>
              <a:gd name="connsiteY7" fmla="*/ 301752 h 612648"/>
              <a:gd name="connsiteX8" fmla="*/ 118872 w 173736"/>
              <a:gd name="connsiteY8" fmla="*/ 329184 h 612648"/>
              <a:gd name="connsiteX9" fmla="*/ 128016 w 173736"/>
              <a:gd name="connsiteY9" fmla="*/ 374904 h 612648"/>
              <a:gd name="connsiteX10" fmla="*/ 146304 w 173736"/>
              <a:gd name="connsiteY10" fmla="*/ 429768 h 612648"/>
              <a:gd name="connsiteX11" fmla="*/ 164592 w 173736"/>
              <a:gd name="connsiteY11" fmla="*/ 548640 h 612648"/>
              <a:gd name="connsiteX12" fmla="*/ 173736 w 173736"/>
              <a:gd name="connsiteY12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736" h="612648">
                <a:moveTo>
                  <a:pt x="0" y="0"/>
                </a:moveTo>
                <a:cubicBezTo>
                  <a:pt x="9144" y="15240"/>
                  <a:pt x="20078" y="29540"/>
                  <a:pt x="27432" y="45720"/>
                </a:cubicBezTo>
                <a:cubicBezTo>
                  <a:pt x="35409" y="63269"/>
                  <a:pt x="39624" y="82296"/>
                  <a:pt x="45720" y="100584"/>
                </a:cubicBezTo>
                <a:cubicBezTo>
                  <a:pt x="48768" y="109728"/>
                  <a:pt x="49517" y="119996"/>
                  <a:pt x="54864" y="128016"/>
                </a:cubicBezTo>
                <a:lnTo>
                  <a:pt x="73152" y="155448"/>
                </a:lnTo>
                <a:cubicBezTo>
                  <a:pt x="76200" y="173736"/>
                  <a:pt x="77799" y="192325"/>
                  <a:pt x="82296" y="210312"/>
                </a:cubicBezTo>
                <a:cubicBezTo>
                  <a:pt x="86971" y="229014"/>
                  <a:pt x="95909" y="246474"/>
                  <a:pt x="100584" y="265176"/>
                </a:cubicBezTo>
                <a:cubicBezTo>
                  <a:pt x="103632" y="277368"/>
                  <a:pt x="106276" y="289668"/>
                  <a:pt x="109728" y="301752"/>
                </a:cubicBezTo>
                <a:cubicBezTo>
                  <a:pt x="112376" y="311020"/>
                  <a:pt x="116534" y="319833"/>
                  <a:pt x="118872" y="329184"/>
                </a:cubicBezTo>
                <a:cubicBezTo>
                  <a:pt x="122641" y="344262"/>
                  <a:pt x="123927" y="359910"/>
                  <a:pt x="128016" y="374904"/>
                </a:cubicBezTo>
                <a:cubicBezTo>
                  <a:pt x="133088" y="393502"/>
                  <a:pt x="146304" y="429768"/>
                  <a:pt x="146304" y="429768"/>
                </a:cubicBezTo>
                <a:cubicBezTo>
                  <a:pt x="168415" y="606654"/>
                  <a:pt x="143647" y="422970"/>
                  <a:pt x="164592" y="548640"/>
                </a:cubicBezTo>
                <a:cubicBezTo>
                  <a:pt x="168135" y="569899"/>
                  <a:pt x="173736" y="612648"/>
                  <a:pt x="173736" y="612648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951800" y="1445897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4520285" y="4810241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7216" y="0"/>
            <a:ext cx="17029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H &amp; </a:t>
            </a:r>
            <a:r>
              <a:rPr lang="en-US" altLang="zh-TW" dirty="0" err="1" smtClean="0"/>
              <a:t>Vor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16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t="10472" b="7055"/>
          <a:stretch/>
        </p:blipFill>
        <p:spPr>
          <a:xfrm>
            <a:off x="137161" y="0"/>
            <a:ext cx="5690921" cy="3456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1" y="3456000"/>
            <a:ext cx="4535423" cy="34015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28" y="3455999"/>
            <a:ext cx="4535424" cy="34015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82" y="0"/>
            <a:ext cx="3455998" cy="34559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672" y="0"/>
            <a:ext cx="2019591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850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RH &amp; Wind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7162" y="3456000"/>
            <a:ext cx="1263622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WV image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95927" y="3452008"/>
            <a:ext cx="7711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TPW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88" y="2840476"/>
            <a:ext cx="4847211" cy="48472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04315" y="0"/>
            <a:ext cx="1987684" cy="73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上半</a:t>
            </a:r>
            <a:r>
              <a:rPr lang="zh-TW" altLang="en-US" sz="24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天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4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7" t="10619" b="4583"/>
          <a:stretch/>
        </p:blipFill>
        <p:spPr>
          <a:xfrm>
            <a:off x="155449" y="0"/>
            <a:ext cx="5558449" cy="3456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98" y="0"/>
            <a:ext cx="3456000" cy="3456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" y="3456000"/>
            <a:ext cx="4526279" cy="33947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936" y="3463291"/>
            <a:ext cx="4526279" cy="33947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72" y="0"/>
            <a:ext cx="2019591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850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RH &amp; Wind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7162" y="3456000"/>
            <a:ext cx="1263622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WV image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995927" y="3452008"/>
            <a:ext cx="7711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TPW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52" y="2869659"/>
            <a:ext cx="4834647" cy="483464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204315" y="0"/>
            <a:ext cx="1987684" cy="73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下半天</a:t>
            </a:r>
            <a:endParaRPr lang="zh-TW" altLang="en-US" sz="2400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84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0"/>
            <a:ext cx="6371617" cy="4270443"/>
            <a:chOff x="38911" y="0"/>
            <a:chExt cx="10437779" cy="6462320"/>
          </a:xfrm>
        </p:grpSpPr>
        <p:pic>
          <p:nvPicPr>
            <p:cNvPr id="3" name="圖片 2" descr="畫面剪輯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" r="-1"/>
            <a:stretch/>
          </p:blipFill>
          <p:spPr>
            <a:xfrm>
              <a:off x="38911" y="0"/>
              <a:ext cx="10431876" cy="3223539"/>
            </a:xfrm>
            <a:prstGeom prst="rect">
              <a:avLst/>
            </a:prstGeom>
          </p:spPr>
        </p:pic>
        <p:pic>
          <p:nvPicPr>
            <p:cNvPr id="4" name="圖片 3" descr="畫面剪輯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1"/>
            <a:stretch/>
          </p:blipFill>
          <p:spPr>
            <a:xfrm>
              <a:off x="45262" y="3223539"/>
              <a:ext cx="10431428" cy="3238781"/>
            </a:xfrm>
            <a:prstGeom prst="rect">
              <a:avLst/>
            </a:prstGeom>
          </p:spPr>
        </p:pic>
        <p:cxnSp>
          <p:nvCxnSpPr>
            <p:cNvPr id="6" name="直線接點 5"/>
            <p:cNvCxnSpPr/>
            <p:nvPr/>
          </p:nvCxnSpPr>
          <p:spPr>
            <a:xfrm>
              <a:off x="5334000" y="330740"/>
              <a:ext cx="0" cy="571986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61" y="476655"/>
            <a:ext cx="5846323" cy="584632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76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11/22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10473" b="4727"/>
          <a:stretch/>
        </p:blipFill>
        <p:spPr>
          <a:xfrm>
            <a:off x="91441" y="0"/>
            <a:ext cx="5700871" cy="35407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11" y="0"/>
            <a:ext cx="5680867" cy="4143600"/>
          </a:xfrm>
          <a:prstGeom prst="rect">
            <a:avLst/>
          </a:prstGeom>
        </p:spPr>
      </p:pic>
      <p:sp>
        <p:nvSpPr>
          <p:cNvPr id="8" name="手繪多邊形 7"/>
          <p:cNvSpPr/>
          <p:nvPr/>
        </p:nvSpPr>
        <p:spPr>
          <a:xfrm>
            <a:off x="4178808" y="4215384"/>
            <a:ext cx="173736" cy="612648"/>
          </a:xfrm>
          <a:custGeom>
            <a:avLst/>
            <a:gdLst>
              <a:gd name="connsiteX0" fmla="*/ 0 w 173736"/>
              <a:gd name="connsiteY0" fmla="*/ 0 h 612648"/>
              <a:gd name="connsiteX1" fmla="*/ 27432 w 173736"/>
              <a:gd name="connsiteY1" fmla="*/ 45720 h 612648"/>
              <a:gd name="connsiteX2" fmla="*/ 45720 w 173736"/>
              <a:gd name="connsiteY2" fmla="*/ 100584 h 612648"/>
              <a:gd name="connsiteX3" fmla="*/ 54864 w 173736"/>
              <a:gd name="connsiteY3" fmla="*/ 128016 h 612648"/>
              <a:gd name="connsiteX4" fmla="*/ 73152 w 173736"/>
              <a:gd name="connsiteY4" fmla="*/ 155448 h 612648"/>
              <a:gd name="connsiteX5" fmla="*/ 82296 w 173736"/>
              <a:gd name="connsiteY5" fmla="*/ 210312 h 612648"/>
              <a:gd name="connsiteX6" fmla="*/ 100584 w 173736"/>
              <a:gd name="connsiteY6" fmla="*/ 265176 h 612648"/>
              <a:gd name="connsiteX7" fmla="*/ 109728 w 173736"/>
              <a:gd name="connsiteY7" fmla="*/ 301752 h 612648"/>
              <a:gd name="connsiteX8" fmla="*/ 118872 w 173736"/>
              <a:gd name="connsiteY8" fmla="*/ 329184 h 612648"/>
              <a:gd name="connsiteX9" fmla="*/ 128016 w 173736"/>
              <a:gd name="connsiteY9" fmla="*/ 374904 h 612648"/>
              <a:gd name="connsiteX10" fmla="*/ 146304 w 173736"/>
              <a:gd name="connsiteY10" fmla="*/ 429768 h 612648"/>
              <a:gd name="connsiteX11" fmla="*/ 164592 w 173736"/>
              <a:gd name="connsiteY11" fmla="*/ 548640 h 612648"/>
              <a:gd name="connsiteX12" fmla="*/ 173736 w 173736"/>
              <a:gd name="connsiteY12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736" h="612648">
                <a:moveTo>
                  <a:pt x="0" y="0"/>
                </a:moveTo>
                <a:cubicBezTo>
                  <a:pt x="9144" y="15240"/>
                  <a:pt x="20078" y="29540"/>
                  <a:pt x="27432" y="45720"/>
                </a:cubicBezTo>
                <a:cubicBezTo>
                  <a:pt x="35409" y="63269"/>
                  <a:pt x="39624" y="82296"/>
                  <a:pt x="45720" y="100584"/>
                </a:cubicBezTo>
                <a:cubicBezTo>
                  <a:pt x="48768" y="109728"/>
                  <a:pt x="49517" y="119996"/>
                  <a:pt x="54864" y="128016"/>
                </a:cubicBezTo>
                <a:lnTo>
                  <a:pt x="73152" y="155448"/>
                </a:lnTo>
                <a:cubicBezTo>
                  <a:pt x="76200" y="173736"/>
                  <a:pt x="77799" y="192325"/>
                  <a:pt x="82296" y="210312"/>
                </a:cubicBezTo>
                <a:cubicBezTo>
                  <a:pt x="86971" y="229014"/>
                  <a:pt x="95909" y="246474"/>
                  <a:pt x="100584" y="265176"/>
                </a:cubicBezTo>
                <a:cubicBezTo>
                  <a:pt x="103632" y="277368"/>
                  <a:pt x="106276" y="289668"/>
                  <a:pt x="109728" y="301752"/>
                </a:cubicBezTo>
                <a:cubicBezTo>
                  <a:pt x="112376" y="311020"/>
                  <a:pt x="116534" y="319833"/>
                  <a:pt x="118872" y="329184"/>
                </a:cubicBezTo>
                <a:cubicBezTo>
                  <a:pt x="122641" y="344262"/>
                  <a:pt x="123927" y="359910"/>
                  <a:pt x="128016" y="374904"/>
                </a:cubicBezTo>
                <a:cubicBezTo>
                  <a:pt x="133088" y="393502"/>
                  <a:pt x="146304" y="429768"/>
                  <a:pt x="146304" y="429768"/>
                </a:cubicBezTo>
                <a:cubicBezTo>
                  <a:pt x="168415" y="606654"/>
                  <a:pt x="143647" y="422970"/>
                  <a:pt x="164592" y="548640"/>
                </a:cubicBezTo>
                <a:cubicBezTo>
                  <a:pt x="168135" y="569899"/>
                  <a:pt x="173736" y="612648"/>
                  <a:pt x="173736" y="612648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 10"/>
          <p:cNvSpPr/>
          <p:nvPr/>
        </p:nvSpPr>
        <p:spPr>
          <a:xfrm>
            <a:off x="1527048" y="585216"/>
            <a:ext cx="566928" cy="621792"/>
          </a:xfrm>
          <a:custGeom>
            <a:avLst/>
            <a:gdLst>
              <a:gd name="connsiteX0" fmla="*/ 566928 w 566928"/>
              <a:gd name="connsiteY0" fmla="*/ 0 h 621792"/>
              <a:gd name="connsiteX1" fmla="*/ 539496 w 566928"/>
              <a:gd name="connsiteY1" fmla="*/ 100584 h 621792"/>
              <a:gd name="connsiteX2" fmla="*/ 502920 w 566928"/>
              <a:gd name="connsiteY2" fmla="*/ 155448 h 621792"/>
              <a:gd name="connsiteX3" fmla="*/ 484632 w 566928"/>
              <a:gd name="connsiteY3" fmla="*/ 210312 h 621792"/>
              <a:gd name="connsiteX4" fmla="*/ 475488 w 566928"/>
              <a:gd name="connsiteY4" fmla="*/ 237744 h 621792"/>
              <a:gd name="connsiteX5" fmla="*/ 438912 w 566928"/>
              <a:gd name="connsiteY5" fmla="*/ 292608 h 621792"/>
              <a:gd name="connsiteX6" fmla="*/ 402336 w 566928"/>
              <a:gd name="connsiteY6" fmla="*/ 338328 h 621792"/>
              <a:gd name="connsiteX7" fmla="*/ 356616 w 566928"/>
              <a:gd name="connsiteY7" fmla="*/ 393192 h 621792"/>
              <a:gd name="connsiteX8" fmla="*/ 310896 w 566928"/>
              <a:gd name="connsiteY8" fmla="*/ 438912 h 621792"/>
              <a:gd name="connsiteX9" fmla="*/ 265176 w 566928"/>
              <a:gd name="connsiteY9" fmla="*/ 475488 h 621792"/>
              <a:gd name="connsiteX10" fmla="*/ 246888 w 566928"/>
              <a:gd name="connsiteY10" fmla="*/ 502920 h 621792"/>
              <a:gd name="connsiteX11" fmla="*/ 219456 w 566928"/>
              <a:gd name="connsiteY11" fmla="*/ 512064 h 621792"/>
              <a:gd name="connsiteX12" fmla="*/ 192024 w 566928"/>
              <a:gd name="connsiteY12" fmla="*/ 530352 h 621792"/>
              <a:gd name="connsiteX13" fmla="*/ 173736 w 566928"/>
              <a:gd name="connsiteY13" fmla="*/ 557784 h 621792"/>
              <a:gd name="connsiteX14" fmla="*/ 146304 w 566928"/>
              <a:gd name="connsiteY14" fmla="*/ 566928 h 621792"/>
              <a:gd name="connsiteX15" fmla="*/ 118872 w 566928"/>
              <a:gd name="connsiteY15" fmla="*/ 585216 h 621792"/>
              <a:gd name="connsiteX16" fmla="*/ 54864 w 566928"/>
              <a:gd name="connsiteY16" fmla="*/ 603504 h 621792"/>
              <a:gd name="connsiteX17" fmla="*/ 0 w 566928"/>
              <a:gd name="connsiteY17" fmla="*/ 621792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6928" h="621792">
                <a:moveTo>
                  <a:pt x="566928" y="0"/>
                </a:moveTo>
                <a:cubicBezTo>
                  <a:pt x="562021" y="24537"/>
                  <a:pt x="552755" y="80696"/>
                  <a:pt x="539496" y="100584"/>
                </a:cubicBezTo>
                <a:cubicBezTo>
                  <a:pt x="527304" y="118872"/>
                  <a:pt x="509871" y="134596"/>
                  <a:pt x="502920" y="155448"/>
                </a:cubicBezTo>
                <a:lnTo>
                  <a:pt x="484632" y="210312"/>
                </a:lnTo>
                <a:cubicBezTo>
                  <a:pt x="481584" y="219456"/>
                  <a:pt x="480835" y="229724"/>
                  <a:pt x="475488" y="237744"/>
                </a:cubicBezTo>
                <a:cubicBezTo>
                  <a:pt x="463296" y="256032"/>
                  <a:pt x="445863" y="271756"/>
                  <a:pt x="438912" y="292608"/>
                </a:cubicBezTo>
                <a:cubicBezTo>
                  <a:pt x="426293" y="330466"/>
                  <a:pt x="437788" y="314693"/>
                  <a:pt x="402336" y="338328"/>
                </a:cubicBezTo>
                <a:cubicBezTo>
                  <a:pt x="356930" y="406436"/>
                  <a:pt x="415288" y="322786"/>
                  <a:pt x="356616" y="393192"/>
                </a:cubicBezTo>
                <a:cubicBezTo>
                  <a:pt x="318516" y="438912"/>
                  <a:pt x="361188" y="405384"/>
                  <a:pt x="310896" y="438912"/>
                </a:cubicBezTo>
                <a:cubicBezTo>
                  <a:pt x="258485" y="517528"/>
                  <a:pt x="328272" y="425011"/>
                  <a:pt x="265176" y="475488"/>
                </a:cubicBezTo>
                <a:cubicBezTo>
                  <a:pt x="256594" y="482353"/>
                  <a:pt x="255470" y="496055"/>
                  <a:pt x="246888" y="502920"/>
                </a:cubicBezTo>
                <a:cubicBezTo>
                  <a:pt x="239362" y="508941"/>
                  <a:pt x="228077" y="507753"/>
                  <a:pt x="219456" y="512064"/>
                </a:cubicBezTo>
                <a:cubicBezTo>
                  <a:pt x="209626" y="516979"/>
                  <a:pt x="201168" y="524256"/>
                  <a:pt x="192024" y="530352"/>
                </a:cubicBezTo>
                <a:cubicBezTo>
                  <a:pt x="185928" y="539496"/>
                  <a:pt x="182318" y="550919"/>
                  <a:pt x="173736" y="557784"/>
                </a:cubicBezTo>
                <a:cubicBezTo>
                  <a:pt x="166210" y="563805"/>
                  <a:pt x="154925" y="562617"/>
                  <a:pt x="146304" y="566928"/>
                </a:cubicBezTo>
                <a:cubicBezTo>
                  <a:pt x="136474" y="571843"/>
                  <a:pt x="128702" y="580301"/>
                  <a:pt x="118872" y="585216"/>
                </a:cubicBezTo>
                <a:cubicBezTo>
                  <a:pt x="103507" y="592899"/>
                  <a:pt x="69513" y="599109"/>
                  <a:pt x="54864" y="603504"/>
                </a:cubicBezTo>
                <a:cubicBezTo>
                  <a:pt x="36400" y="609043"/>
                  <a:pt x="0" y="621792"/>
                  <a:pt x="0" y="62179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10" y="3418142"/>
            <a:ext cx="5680867" cy="41435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3" t="10473" b="4872"/>
          <a:stretch/>
        </p:blipFill>
        <p:spPr>
          <a:xfrm>
            <a:off x="91441" y="3418142"/>
            <a:ext cx="5700870" cy="3784684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1810512" y="1207008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2591765" y="4442944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7216" y="0"/>
            <a:ext cx="17029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H &amp; </a:t>
            </a:r>
            <a:r>
              <a:rPr lang="en-US" altLang="zh-TW" dirty="0" err="1" smtClean="0"/>
              <a:t>Vor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15" name="手繪多邊形 14"/>
          <p:cNvSpPr/>
          <p:nvPr/>
        </p:nvSpPr>
        <p:spPr>
          <a:xfrm>
            <a:off x="2297212" y="4001995"/>
            <a:ext cx="294553" cy="543934"/>
          </a:xfrm>
          <a:custGeom>
            <a:avLst/>
            <a:gdLst>
              <a:gd name="connsiteX0" fmla="*/ 566928 w 566928"/>
              <a:gd name="connsiteY0" fmla="*/ 0 h 621792"/>
              <a:gd name="connsiteX1" fmla="*/ 539496 w 566928"/>
              <a:gd name="connsiteY1" fmla="*/ 100584 h 621792"/>
              <a:gd name="connsiteX2" fmla="*/ 502920 w 566928"/>
              <a:gd name="connsiteY2" fmla="*/ 155448 h 621792"/>
              <a:gd name="connsiteX3" fmla="*/ 484632 w 566928"/>
              <a:gd name="connsiteY3" fmla="*/ 210312 h 621792"/>
              <a:gd name="connsiteX4" fmla="*/ 475488 w 566928"/>
              <a:gd name="connsiteY4" fmla="*/ 237744 h 621792"/>
              <a:gd name="connsiteX5" fmla="*/ 438912 w 566928"/>
              <a:gd name="connsiteY5" fmla="*/ 292608 h 621792"/>
              <a:gd name="connsiteX6" fmla="*/ 402336 w 566928"/>
              <a:gd name="connsiteY6" fmla="*/ 338328 h 621792"/>
              <a:gd name="connsiteX7" fmla="*/ 356616 w 566928"/>
              <a:gd name="connsiteY7" fmla="*/ 393192 h 621792"/>
              <a:gd name="connsiteX8" fmla="*/ 310896 w 566928"/>
              <a:gd name="connsiteY8" fmla="*/ 438912 h 621792"/>
              <a:gd name="connsiteX9" fmla="*/ 265176 w 566928"/>
              <a:gd name="connsiteY9" fmla="*/ 475488 h 621792"/>
              <a:gd name="connsiteX10" fmla="*/ 246888 w 566928"/>
              <a:gd name="connsiteY10" fmla="*/ 502920 h 621792"/>
              <a:gd name="connsiteX11" fmla="*/ 219456 w 566928"/>
              <a:gd name="connsiteY11" fmla="*/ 512064 h 621792"/>
              <a:gd name="connsiteX12" fmla="*/ 192024 w 566928"/>
              <a:gd name="connsiteY12" fmla="*/ 530352 h 621792"/>
              <a:gd name="connsiteX13" fmla="*/ 173736 w 566928"/>
              <a:gd name="connsiteY13" fmla="*/ 557784 h 621792"/>
              <a:gd name="connsiteX14" fmla="*/ 146304 w 566928"/>
              <a:gd name="connsiteY14" fmla="*/ 566928 h 621792"/>
              <a:gd name="connsiteX15" fmla="*/ 118872 w 566928"/>
              <a:gd name="connsiteY15" fmla="*/ 585216 h 621792"/>
              <a:gd name="connsiteX16" fmla="*/ 54864 w 566928"/>
              <a:gd name="connsiteY16" fmla="*/ 603504 h 621792"/>
              <a:gd name="connsiteX17" fmla="*/ 0 w 566928"/>
              <a:gd name="connsiteY17" fmla="*/ 621792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6928" h="621792">
                <a:moveTo>
                  <a:pt x="566928" y="0"/>
                </a:moveTo>
                <a:cubicBezTo>
                  <a:pt x="562021" y="24537"/>
                  <a:pt x="552755" y="80696"/>
                  <a:pt x="539496" y="100584"/>
                </a:cubicBezTo>
                <a:cubicBezTo>
                  <a:pt x="527304" y="118872"/>
                  <a:pt x="509871" y="134596"/>
                  <a:pt x="502920" y="155448"/>
                </a:cubicBezTo>
                <a:lnTo>
                  <a:pt x="484632" y="210312"/>
                </a:lnTo>
                <a:cubicBezTo>
                  <a:pt x="481584" y="219456"/>
                  <a:pt x="480835" y="229724"/>
                  <a:pt x="475488" y="237744"/>
                </a:cubicBezTo>
                <a:cubicBezTo>
                  <a:pt x="463296" y="256032"/>
                  <a:pt x="445863" y="271756"/>
                  <a:pt x="438912" y="292608"/>
                </a:cubicBezTo>
                <a:cubicBezTo>
                  <a:pt x="426293" y="330466"/>
                  <a:pt x="437788" y="314693"/>
                  <a:pt x="402336" y="338328"/>
                </a:cubicBezTo>
                <a:cubicBezTo>
                  <a:pt x="356930" y="406436"/>
                  <a:pt x="415288" y="322786"/>
                  <a:pt x="356616" y="393192"/>
                </a:cubicBezTo>
                <a:cubicBezTo>
                  <a:pt x="318516" y="438912"/>
                  <a:pt x="361188" y="405384"/>
                  <a:pt x="310896" y="438912"/>
                </a:cubicBezTo>
                <a:cubicBezTo>
                  <a:pt x="258485" y="517528"/>
                  <a:pt x="328272" y="425011"/>
                  <a:pt x="265176" y="475488"/>
                </a:cubicBezTo>
                <a:cubicBezTo>
                  <a:pt x="256594" y="482353"/>
                  <a:pt x="255470" y="496055"/>
                  <a:pt x="246888" y="502920"/>
                </a:cubicBezTo>
                <a:cubicBezTo>
                  <a:pt x="239362" y="508941"/>
                  <a:pt x="228077" y="507753"/>
                  <a:pt x="219456" y="512064"/>
                </a:cubicBezTo>
                <a:cubicBezTo>
                  <a:pt x="209626" y="516979"/>
                  <a:pt x="201168" y="524256"/>
                  <a:pt x="192024" y="530352"/>
                </a:cubicBezTo>
                <a:cubicBezTo>
                  <a:pt x="185928" y="539496"/>
                  <a:pt x="182318" y="550919"/>
                  <a:pt x="173736" y="557784"/>
                </a:cubicBezTo>
                <a:cubicBezTo>
                  <a:pt x="166210" y="563805"/>
                  <a:pt x="154925" y="562617"/>
                  <a:pt x="146304" y="566928"/>
                </a:cubicBezTo>
                <a:cubicBezTo>
                  <a:pt x="136474" y="571843"/>
                  <a:pt x="128702" y="580301"/>
                  <a:pt x="118872" y="585216"/>
                </a:cubicBezTo>
                <a:cubicBezTo>
                  <a:pt x="103507" y="592899"/>
                  <a:pt x="69513" y="599109"/>
                  <a:pt x="54864" y="603504"/>
                </a:cubicBezTo>
                <a:cubicBezTo>
                  <a:pt x="36400" y="609043"/>
                  <a:pt x="0" y="621792"/>
                  <a:pt x="0" y="62179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95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5" t="10986" b="7311"/>
          <a:stretch/>
        </p:blipFill>
        <p:spPr>
          <a:xfrm>
            <a:off x="137161" y="31769"/>
            <a:ext cx="5690922" cy="34042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82" y="-433"/>
            <a:ext cx="3452440" cy="345244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1" y="3452007"/>
            <a:ext cx="4544567" cy="34084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928" y="3452007"/>
            <a:ext cx="4523232" cy="3392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72" y="0"/>
            <a:ext cx="2019591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850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RH &amp; Wind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7162" y="3456000"/>
            <a:ext cx="1263622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WV image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995927" y="3452008"/>
            <a:ext cx="7711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TPW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26" y="3075657"/>
            <a:ext cx="3768774" cy="376877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204315" y="0"/>
            <a:ext cx="1987684" cy="73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上半</a:t>
            </a:r>
            <a:r>
              <a:rPr lang="zh-TW" altLang="en-US" sz="24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90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2" y="3452007"/>
            <a:ext cx="4531006" cy="33982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82" y="-433"/>
            <a:ext cx="3452440" cy="34524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4" t="10619" b="4583"/>
          <a:stretch/>
        </p:blipFill>
        <p:spPr>
          <a:xfrm>
            <a:off x="137161" y="-15539"/>
            <a:ext cx="5690921" cy="34826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079" y="3452007"/>
            <a:ext cx="4523232" cy="3392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72" y="0"/>
            <a:ext cx="2019591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850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RH &amp; Wind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7162" y="3456000"/>
            <a:ext cx="1263622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WV image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995927" y="3452008"/>
            <a:ext cx="7711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TPW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232" y="-15539"/>
            <a:ext cx="3441290" cy="34412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86" y="2869659"/>
            <a:ext cx="4581728" cy="458172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204315" y="0"/>
            <a:ext cx="1987684" cy="73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下半天</a:t>
            </a:r>
            <a:endParaRPr lang="zh-TW" altLang="en-US" sz="2400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9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11/23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12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11" y="0"/>
            <a:ext cx="5680867" cy="4143599"/>
          </a:xfrm>
          <a:prstGeom prst="rect">
            <a:avLst/>
          </a:prstGeom>
        </p:spPr>
      </p:pic>
      <p:sp>
        <p:nvSpPr>
          <p:cNvPr id="8" name="手繪多邊形 7"/>
          <p:cNvSpPr/>
          <p:nvPr/>
        </p:nvSpPr>
        <p:spPr>
          <a:xfrm>
            <a:off x="4178808" y="4215384"/>
            <a:ext cx="173736" cy="612648"/>
          </a:xfrm>
          <a:custGeom>
            <a:avLst/>
            <a:gdLst>
              <a:gd name="connsiteX0" fmla="*/ 0 w 173736"/>
              <a:gd name="connsiteY0" fmla="*/ 0 h 612648"/>
              <a:gd name="connsiteX1" fmla="*/ 27432 w 173736"/>
              <a:gd name="connsiteY1" fmla="*/ 45720 h 612648"/>
              <a:gd name="connsiteX2" fmla="*/ 45720 w 173736"/>
              <a:gd name="connsiteY2" fmla="*/ 100584 h 612648"/>
              <a:gd name="connsiteX3" fmla="*/ 54864 w 173736"/>
              <a:gd name="connsiteY3" fmla="*/ 128016 h 612648"/>
              <a:gd name="connsiteX4" fmla="*/ 73152 w 173736"/>
              <a:gd name="connsiteY4" fmla="*/ 155448 h 612648"/>
              <a:gd name="connsiteX5" fmla="*/ 82296 w 173736"/>
              <a:gd name="connsiteY5" fmla="*/ 210312 h 612648"/>
              <a:gd name="connsiteX6" fmla="*/ 100584 w 173736"/>
              <a:gd name="connsiteY6" fmla="*/ 265176 h 612648"/>
              <a:gd name="connsiteX7" fmla="*/ 109728 w 173736"/>
              <a:gd name="connsiteY7" fmla="*/ 301752 h 612648"/>
              <a:gd name="connsiteX8" fmla="*/ 118872 w 173736"/>
              <a:gd name="connsiteY8" fmla="*/ 329184 h 612648"/>
              <a:gd name="connsiteX9" fmla="*/ 128016 w 173736"/>
              <a:gd name="connsiteY9" fmla="*/ 374904 h 612648"/>
              <a:gd name="connsiteX10" fmla="*/ 146304 w 173736"/>
              <a:gd name="connsiteY10" fmla="*/ 429768 h 612648"/>
              <a:gd name="connsiteX11" fmla="*/ 164592 w 173736"/>
              <a:gd name="connsiteY11" fmla="*/ 548640 h 612648"/>
              <a:gd name="connsiteX12" fmla="*/ 173736 w 173736"/>
              <a:gd name="connsiteY12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736" h="612648">
                <a:moveTo>
                  <a:pt x="0" y="0"/>
                </a:moveTo>
                <a:cubicBezTo>
                  <a:pt x="9144" y="15240"/>
                  <a:pt x="20078" y="29540"/>
                  <a:pt x="27432" y="45720"/>
                </a:cubicBezTo>
                <a:cubicBezTo>
                  <a:pt x="35409" y="63269"/>
                  <a:pt x="39624" y="82296"/>
                  <a:pt x="45720" y="100584"/>
                </a:cubicBezTo>
                <a:cubicBezTo>
                  <a:pt x="48768" y="109728"/>
                  <a:pt x="49517" y="119996"/>
                  <a:pt x="54864" y="128016"/>
                </a:cubicBezTo>
                <a:lnTo>
                  <a:pt x="73152" y="155448"/>
                </a:lnTo>
                <a:cubicBezTo>
                  <a:pt x="76200" y="173736"/>
                  <a:pt x="77799" y="192325"/>
                  <a:pt x="82296" y="210312"/>
                </a:cubicBezTo>
                <a:cubicBezTo>
                  <a:pt x="86971" y="229014"/>
                  <a:pt x="95909" y="246474"/>
                  <a:pt x="100584" y="265176"/>
                </a:cubicBezTo>
                <a:cubicBezTo>
                  <a:pt x="103632" y="277368"/>
                  <a:pt x="106276" y="289668"/>
                  <a:pt x="109728" y="301752"/>
                </a:cubicBezTo>
                <a:cubicBezTo>
                  <a:pt x="112376" y="311020"/>
                  <a:pt x="116534" y="319833"/>
                  <a:pt x="118872" y="329184"/>
                </a:cubicBezTo>
                <a:cubicBezTo>
                  <a:pt x="122641" y="344262"/>
                  <a:pt x="123927" y="359910"/>
                  <a:pt x="128016" y="374904"/>
                </a:cubicBezTo>
                <a:cubicBezTo>
                  <a:pt x="133088" y="393502"/>
                  <a:pt x="146304" y="429768"/>
                  <a:pt x="146304" y="429768"/>
                </a:cubicBezTo>
                <a:cubicBezTo>
                  <a:pt x="168415" y="606654"/>
                  <a:pt x="143647" y="422970"/>
                  <a:pt x="164592" y="548640"/>
                </a:cubicBezTo>
                <a:cubicBezTo>
                  <a:pt x="168135" y="569899"/>
                  <a:pt x="173736" y="612648"/>
                  <a:pt x="173736" y="612648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2523691" y="4078224"/>
            <a:ext cx="129368" cy="640080"/>
          </a:xfrm>
          <a:custGeom>
            <a:avLst/>
            <a:gdLst>
              <a:gd name="connsiteX0" fmla="*/ 118925 w 129368"/>
              <a:gd name="connsiteY0" fmla="*/ 0 h 640080"/>
              <a:gd name="connsiteX1" fmla="*/ 128069 w 129368"/>
              <a:gd name="connsiteY1" fmla="*/ 91440 h 640080"/>
              <a:gd name="connsiteX2" fmla="*/ 109781 w 129368"/>
              <a:gd name="connsiteY2" fmla="*/ 365760 h 640080"/>
              <a:gd name="connsiteX3" fmla="*/ 82349 w 129368"/>
              <a:gd name="connsiteY3" fmla="*/ 448056 h 640080"/>
              <a:gd name="connsiteX4" fmla="*/ 36629 w 129368"/>
              <a:gd name="connsiteY4" fmla="*/ 585216 h 640080"/>
              <a:gd name="connsiteX5" fmla="*/ 27485 w 129368"/>
              <a:gd name="connsiteY5" fmla="*/ 612648 h 640080"/>
              <a:gd name="connsiteX6" fmla="*/ 53 w 129368"/>
              <a:gd name="connsiteY6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368" h="640080">
                <a:moveTo>
                  <a:pt x="118925" y="0"/>
                </a:moveTo>
                <a:cubicBezTo>
                  <a:pt x="121973" y="30480"/>
                  <a:pt x="128069" y="60808"/>
                  <a:pt x="128069" y="91440"/>
                </a:cubicBezTo>
                <a:cubicBezTo>
                  <a:pt x="128069" y="190261"/>
                  <a:pt x="136634" y="276250"/>
                  <a:pt x="109781" y="365760"/>
                </a:cubicBezTo>
                <a:cubicBezTo>
                  <a:pt x="101472" y="393456"/>
                  <a:pt x="91493" y="420624"/>
                  <a:pt x="82349" y="448056"/>
                </a:cubicBezTo>
                <a:lnTo>
                  <a:pt x="36629" y="585216"/>
                </a:lnTo>
                <a:cubicBezTo>
                  <a:pt x="33581" y="594360"/>
                  <a:pt x="35505" y="607301"/>
                  <a:pt x="27485" y="612648"/>
                </a:cubicBezTo>
                <a:cubicBezTo>
                  <a:pt x="-2483" y="632627"/>
                  <a:pt x="53" y="619946"/>
                  <a:pt x="53" y="64008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3" t="10472" b="7491"/>
          <a:stretch/>
        </p:blipFill>
        <p:spPr>
          <a:xfrm>
            <a:off x="91440" y="0"/>
            <a:ext cx="5700869" cy="366763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4148" r="3901" b="62222"/>
          <a:stretch/>
        </p:blipFill>
        <p:spPr>
          <a:xfrm>
            <a:off x="91440" y="3187817"/>
            <a:ext cx="5984242" cy="3681363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2340840" y="1819656"/>
            <a:ext cx="45744" cy="621792"/>
          </a:xfrm>
          <a:custGeom>
            <a:avLst/>
            <a:gdLst>
              <a:gd name="connsiteX0" fmla="*/ 27456 w 45744"/>
              <a:gd name="connsiteY0" fmla="*/ 0 h 621792"/>
              <a:gd name="connsiteX1" fmla="*/ 36600 w 45744"/>
              <a:gd name="connsiteY1" fmla="*/ 109728 h 621792"/>
              <a:gd name="connsiteX2" fmla="*/ 45744 w 45744"/>
              <a:gd name="connsiteY2" fmla="*/ 137160 h 621792"/>
              <a:gd name="connsiteX3" fmla="*/ 36600 w 45744"/>
              <a:gd name="connsiteY3" fmla="*/ 484632 h 621792"/>
              <a:gd name="connsiteX4" fmla="*/ 9168 w 45744"/>
              <a:gd name="connsiteY4" fmla="*/ 585216 h 621792"/>
              <a:gd name="connsiteX5" fmla="*/ 24 w 45744"/>
              <a:gd name="connsiteY5" fmla="*/ 621792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44" h="621792">
                <a:moveTo>
                  <a:pt x="27456" y="0"/>
                </a:moveTo>
                <a:cubicBezTo>
                  <a:pt x="30504" y="36576"/>
                  <a:pt x="31749" y="73347"/>
                  <a:pt x="36600" y="109728"/>
                </a:cubicBezTo>
                <a:cubicBezTo>
                  <a:pt x="37874" y="119282"/>
                  <a:pt x="45744" y="127521"/>
                  <a:pt x="45744" y="137160"/>
                </a:cubicBezTo>
                <a:cubicBezTo>
                  <a:pt x="45744" y="253024"/>
                  <a:pt x="41983" y="368893"/>
                  <a:pt x="36600" y="484632"/>
                </a:cubicBezTo>
                <a:cubicBezTo>
                  <a:pt x="35203" y="514673"/>
                  <a:pt x="18073" y="558501"/>
                  <a:pt x="9168" y="585216"/>
                </a:cubicBezTo>
                <a:cubicBezTo>
                  <a:pt x="-940" y="615540"/>
                  <a:pt x="24" y="603009"/>
                  <a:pt x="24" y="6217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1780162" y="742641"/>
            <a:ext cx="361187" cy="616734"/>
          </a:xfrm>
          <a:custGeom>
            <a:avLst/>
            <a:gdLst>
              <a:gd name="connsiteX0" fmla="*/ 722376 w 722376"/>
              <a:gd name="connsiteY0" fmla="*/ 0 h 374904"/>
              <a:gd name="connsiteX1" fmla="*/ 694944 w 722376"/>
              <a:gd name="connsiteY1" fmla="*/ 45720 h 374904"/>
              <a:gd name="connsiteX2" fmla="*/ 667512 w 722376"/>
              <a:gd name="connsiteY2" fmla="*/ 64008 h 374904"/>
              <a:gd name="connsiteX3" fmla="*/ 612648 w 722376"/>
              <a:gd name="connsiteY3" fmla="*/ 118872 h 374904"/>
              <a:gd name="connsiteX4" fmla="*/ 566928 w 722376"/>
              <a:gd name="connsiteY4" fmla="*/ 155448 h 374904"/>
              <a:gd name="connsiteX5" fmla="*/ 548640 w 722376"/>
              <a:gd name="connsiteY5" fmla="*/ 182880 h 374904"/>
              <a:gd name="connsiteX6" fmla="*/ 521208 w 722376"/>
              <a:gd name="connsiteY6" fmla="*/ 192024 h 374904"/>
              <a:gd name="connsiteX7" fmla="*/ 493776 w 722376"/>
              <a:gd name="connsiteY7" fmla="*/ 210312 h 374904"/>
              <a:gd name="connsiteX8" fmla="*/ 466344 w 722376"/>
              <a:gd name="connsiteY8" fmla="*/ 219456 h 374904"/>
              <a:gd name="connsiteX9" fmla="*/ 438912 w 722376"/>
              <a:gd name="connsiteY9" fmla="*/ 237744 h 374904"/>
              <a:gd name="connsiteX10" fmla="*/ 384048 w 722376"/>
              <a:gd name="connsiteY10" fmla="*/ 256032 h 374904"/>
              <a:gd name="connsiteX11" fmla="*/ 329184 w 722376"/>
              <a:gd name="connsiteY11" fmla="*/ 283464 h 374904"/>
              <a:gd name="connsiteX12" fmla="*/ 301752 w 722376"/>
              <a:gd name="connsiteY12" fmla="*/ 301752 h 374904"/>
              <a:gd name="connsiteX13" fmla="*/ 265176 w 722376"/>
              <a:gd name="connsiteY13" fmla="*/ 310896 h 374904"/>
              <a:gd name="connsiteX14" fmla="*/ 237744 w 722376"/>
              <a:gd name="connsiteY14" fmla="*/ 320040 h 374904"/>
              <a:gd name="connsiteX15" fmla="*/ 128016 w 722376"/>
              <a:gd name="connsiteY15" fmla="*/ 338328 h 374904"/>
              <a:gd name="connsiteX16" fmla="*/ 73152 w 722376"/>
              <a:gd name="connsiteY16" fmla="*/ 356616 h 374904"/>
              <a:gd name="connsiteX17" fmla="*/ 0 w 722376"/>
              <a:gd name="connsiteY17" fmla="*/ 374904 h 37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22376" h="374904">
                <a:moveTo>
                  <a:pt x="722376" y="0"/>
                </a:moveTo>
                <a:cubicBezTo>
                  <a:pt x="713232" y="15240"/>
                  <a:pt x="706510" y="32226"/>
                  <a:pt x="694944" y="45720"/>
                </a:cubicBezTo>
                <a:cubicBezTo>
                  <a:pt x="687792" y="54064"/>
                  <a:pt x="675726" y="56707"/>
                  <a:pt x="667512" y="64008"/>
                </a:cubicBezTo>
                <a:cubicBezTo>
                  <a:pt x="648182" y="81191"/>
                  <a:pt x="626994" y="97353"/>
                  <a:pt x="612648" y="118872"/>
                </a:cubicBezTo>
                <a:cubicBezTo>
                  <a:pt x="589013" y="154324"/>
                  <a:pt x="604786" y="142829"/>
                  <a:pt x="566928" y="155448"/>
                </a:cubicBezTo>
                <a:cubicBezTo>
                  <a:pt x="560832" y="164592"/>
                  <a:pt x="557222" y="176015"/>
                  <a:pt x="548640" y="182880"/>
                </a:cubicBezTo>
                <a:cubicBezTo>
                  <a:pt x="541114" y="188901"/>
                  <a:pt x="529829" y="187713"/>
                  <a:pt x="521208" y="192024"/>
                </a:cubicBezTo>
                <a:cubicBezTo>
                  <a:pt x="511378" y="196939"/>
                  <a:pt x="503606" y="205397"/>
                  <a:pt x="493776" y="210312"/>
                </a:cubicBezTo>
                <a:cubicBezTo>
                  <a:pt x="485155" y="214623"/>
                  <a:pt x="474965" y="215145"/>
                  <a:pt x="466344" y="219456"/>
                </a:cubicBezTo>
                <a:cubicBezTo>
                  <a:pt x="456514" y="224371"/>
                  <a:pt x="448955" y="233281"/>
                  <a:pt x="438912" y="237744"/>
                </a:cubicBezTo>
                <a:cubicBezTo>
                  <a:pt x="421296" y="245573"/>
                  <a:pt x="400088" y="245339"/>
                  <a:pt x="384048" y="256032"/>
                </a:cubicBezTo>
                <a:cubicBezTo>
                  <a:pt x="305432" y="308443"/>
                  <a:pt x="404900" y="245606"/>
                  <a:pt x="329184" y="283464"/>
                </a:cubicBezTo>
                <a:cubicBezTo>
                  <a:pt x="319354" y="288379"/>
                  <a:pt x="311853" y="297423"/>
                  <a:pt x="301752" y="301752"/>
                </a:cubicBezTo>
                <a:cubicBezTo>
                  <a:pt x="290201" y="306702"/>
                  <a:pt x="277260" y="307444"/>
                  <a:pt x="265176" y="310896"/>
                </a:cubicBezTo>
                <a:cubicBezTo>
                  <a:pt x="255908" y="313544"/>
                  <a:pt x="247095" y="317702"/>
                  <a:pt x="237744" y="320040"/>
                </a:cubicBezTo>
                <a:cubicBezTo>
                  <a:pt x="202088" y="328954"/>
                  <a:pt x="164145" y="333167"/>
                  <a:pt x="128016" y="338328"/>
                </a:cubicBezTo>
                <a:cubicBezTo>
                  <a:pt x="109728" y="344424"/>
                  <a:pt x="91854" y="351941"/>
                  <a:pt x="73152" y="356616"/>
                </a:cubicBezTo>
                <a:lnTo>
                  <a:pt x="0" y="374904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8"/>
          <p:cNvSpPr/>
          <p:nvPr/>
        </p:nvSpPr>
        <p:spPr>
          <a:xfrm>
            <a:off x="1780162" y="4033520"/>
            <a:ext cx="607438" cy="464870"/>
          </a:xfrm>
          <a:custGeom>
            <a:avLst/>
            <a:gdLst>
              <a:gd name="connsiteX0" fmla="*/ 599440 w 599440"/>
              <a:gd name="connsiteY0" fmla="*/ 0 h 406400"/>
              <a:gd name="connsiteX1" fmla="*/ 579120 w 599440"/>
              <a:gd name="connsiteY1" fmla="*/ 81280 h 406400"/>
              <a:gd name="connsiteX2" fmla="*/ 538480 w 599440"/>
              <a:gd name="connsiteY2" fmla="*/ 142240 h 406400"/>
              <a:gd name="connsiteX3" fmla="*/ 508000 w 599440"/>
              <a:gd name="connsiteY3" fmla="*/ 162560 h 406400"/>
              <a:gd name="connsiteX4" fmla="*/ 447040 w 599440"/>
              <a:gd name="connsiteY4" fmla="*/ 223520 h 406400"/>
              <a:gd name="connsiteX5" fmla="*/ 416560 w 599440"/>
              <a:gd name="connsiteY5" fmla="*/ 233680 h 406400"/>
              <a:gd name="connsiteX6" fmla="*/ 325120 w 599440"/>
              <a:gd name="connsiteY6" fmla="*/ 294640 h 406400"/>
              <a:gd name="connsiteX7" fmla="*/ 294640 w 599440"/>
              <a:gd name="connsiteY7" fmla="*/ 314960 h 406400"/>
              <a:gd name="connsiteX8" fmla="*/ 233680 w 599440"/>
              <a:gd name="connsiteY8" fmla="*/ 335280 h 406400"/>
              <a:gd name="connsiteX9" fmla="*/ 203200 w 599440"/>
              <a:gd name="connsiteY9" fmla="*/ 355600 h 406400"/>
              <a:gd name="connsiteX10" fmla="*/ 101600 w 599440"/>
              <a:gd name="connsiteY10" fmla="*/ 386080 h 406400"/>
              <a:gd name="connsiteX11" fmla="*/ 0 w 599440"/>
              <a:gd name="connsiteY11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9440" h="406400">
                <a:moveTo>
                  <a:pt x="599440" y="0"/>
                </a:moveTo>
                <a:cubicBezTo>
                  <a:pt x="596625" y="14074"/>
                  <a:pt x="588883" y="63707"/>
                  <a:pt x="579120" y="81280"/>
                </a:cubicBezTo>
                <a:cubicBezTo>
                  <a:pt x="567260" y="102628"/>
                  <a:pt x="558800" y="128693"/>
                  <a:pt x="538480" y="142240"/>
                </a:cubicBezTo>
                <a:cubicBezTo>
                  <a:pt x="528320" y="149013"/>
                  <a:pt x="517126" y="154448"/>
                  <a:pt x="508000" y="162560"/>
                </a:cubicBezTo>
                <a:cubicBezTo>
                  <a:pt x="486522" y="181652"/>
                  <a:pt x="474302" y="214433"/>
                  <a:pt x="447040" y="223520"/>
                </a:cubicBezTo>
                <a:cubicBezTo>
                  <a:pt x="436880" y="226907"/>
                  <a:pt x="425922" y="228479"/>
                  <a:pt x="416560" y="233680"/>
                </a:cubicBezTo>
                <a:lnTo>
                  <a:pt x="325120" y="294640"/>
                </a:lnTo>
                <a:cubicBezTo>
                  <a:pt x="314960" y="301413"/>
                  <a:pt x="306224" y="311099"/>
                  <a:pt x="294640" y="314960"/>
                </a:cubicBezTo>
                <a:cubicBezTo>
                  <a:pt x="274320" y="321733"/>
                  <a:pt x="251502" y="323399"/>
                  <a:pt x="233680" y="335280"/>
                </a:cubicBezTo>
                <a:cubicBezTo>
                  <a:pt x="223520" y="342053"/>
                  <a:pt x="214358" y="350641"/>
                  <a:pt x="203200" y="355600"/>
                </a:cubicBezTo>
                <a:cubicBezTo>
                  <a:pt x="179436" y="366162"/>
                  <a:pt x="130135" y="379965"/>
                  <a:pt x="101600" y="386080"/>
                </a:cubicBezTo>
                <a:cubicBezTo>
                  <a:pt x="67829" y="393317"/>
                  <a:pt x="0" y="406400"/>
                  <a:pt x="0" y="4064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309" y="3187817"/>
            <a:ext cx="5680869" cy="4143601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2081609" y="1168354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1916998" y="4462801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7216" y="0"/>
            <a:ext cx="17029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H &amp; </a:t>
            </a:r>
            <a:r>
              <a:rPr lang="en-US" altLang="zh-TW" dirty="0" err="1" smtClean="0"/>
              <a:t>Vor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5" name="手繪多邊形 4"/>
          <p:cNvSpPr/>
          <p:nvPr/>
        </p:nvSpPr>
        <p:spPr>
          <a:xfrm>
            <a:off x="2276272" y="1809345"/>
            <a:ext cx="145915" cy="622626"/>
          </a:xfrm>
          <a:custGeom>
            <a:avLst/>
            <a:gdLst>
              <a:gd name="connsiteX0" fmla="*/ 116732 w 145915"/>
              <a:gd name="connsiteY0" fmla="*/ 0 h 622626"/>
              <a:gd name="connsiteX1" fmla="*/ 136188 w 145915"/>
              <a:gd name="connsiteY1" fmla="*/ 87549 h 622626"/>
              <a:gd name="connsiteX2" fmla="*/ 145915 w 145915"/>
              <a:gd name="connsiteY2" fmla="*/ 136187 h 622626"/>
              <a:gd name="connsiteX3" fmla="*/ 136188 w 145915"/>
              <a:gd name="connsiteY3" fmla="*/ 359923 h 622626"/>
              <a:gd name="connsiteX4" fmla="*/ 126460 w 145915"/>
              <a:gd name="connsiteY4" fmla="*/ 389106 h 622626"/>
              <a:gd name="connsiteX5" fmla="*/ 116732 w 145915"/>
              <a:gd name="connsiteY5" fmla="*/ 428017 h 622626"/>
              <a:gd name="connsiteX6" fmla="*/ 107005 w 145915"/>
              <a:gd name="connsiteY6" fmla="*/ 457200 h 622626"/>
              <a:gd name="connsiteX7" fmla="*/ 87549 w 145915"/>
              <a:gd name="connsiteY7" fmla="*/ 525293 h 622626"/>
              <a:gd name="connsiteX8" fmla="*/ 68094 w 145915"/>
              <a:gd name="connsiteY8" fmla="*/ 544749 h 622626"/>
              <a:gd name="connsiteX9" fmla="*/ 48639 w 145915"/>
              <a:gd name="connsiteY9" fmla="*/ 573932 h 622626"/>
              <a:gd name="connsiteX10" fmla="*/ 29183 w 145915"/>
              <a:gd name="connsiteY10" fmla="*/ 593387 h 622626"/>
              <a:gd name="connsiteX11" fmla="*/ 0 w 145915"/>
              <a:gd name="connsiteY11" fmla="*/ 622570 h 62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5915" h="622626">
                <a:moveTo>
                  <a:pt x="116732" y="0"/>
                </a:moveTo>
                <a:cubicBezTo>
                  <a:pt x="146087" y="146771"/>
                  <a:pt x="108699" y="-36153"/>
                  <a:pt x="136188" y="87549"/>
                </a:cubicBezTo>
                <a:cubicBezTo>
                  <a:pt x="139775" y="103689"/>
                  <a:pt x="142673" y="119974"/>
                  <a:pt x="145915" y="136187"/>
                </a:cubicBezTo>
                <a:cubicBezTo>
                  <a:pt x="142673" y="210766"/>
                  <a:pt x="141913" y="285494"/>
                  <a:pt x="136188" y="359923"/>
                </a:cubicBezTo>
                <a:cubicBezTo>
                  <a:pt x="135402" y="370147"/>
                  <a:pt x="129277" y="379247"/>
                  <a:pt x="126460" y="389106"/>
                </a:cubicBezTo>
                <a:cubicBezTo>
                  <a:pt x="122787" y="401961"/>
                  <a:pt x="120405" y="415162"/>
                  <a:pt x="116732" y="428017"/>
                </a:cubicBezTo>
                <a:cubicBezTo>
                  <a:pt x="113915" y="437876"/>
                  <a:pt x="109822" y="447341"/>
                  <a:pt x="107005" y="457200"/>
                </a:cubicBezTo>
                <a:cubicBezTo>
                  <a:pt x="104692" y="465295"/>
                  <a:pt x="93910" y="514691"/>
                  <a:pt x="87549" y="525293"/>
                </a:cubicBezTo>
                <a:cubicBezTo>
                  <a:pt x="82830" y="533157"/>
                  <a:pt x="73823" y="537587"/>
                  <a:pt x="68094" y="544749"/>
                </a:cubicBezTo>
                <a:cubicBezTo>
                  <a:pt x="60791" y="553878"/>
                  <a:pt x="55942" y="564803"/>
                  <a:pt x="48639" y="573932"/>
                </a:cubicBezTo>
                <a:cubicBezTo>
                  <a:pt x="42910" y="581094"/>
                  <a:pt x="34912" y="586225"/>
                  <a:pt x="29183" y="593387"/>
                </a:cubicBezTo>
                <a:cubicBezTo>
                  <a:pt x="3678" y="625268"/>
                  <a:pt x="22598" y="622570"/>
                  <a:pt x="0" y="62257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34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58239" y="2110904"/>
            <a:ext cx="11322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一周天氣回顧（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11/20-11/26)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鳳凰颱風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冕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預報（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11/27-11/30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69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90" y="-1"/>
            <a:ext cx="3822971" cy="3822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30" y="-2"/>
            <a:ext cx="3822970" cy="38229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0619" b="4727"/>
          <a:stretch/>
        </p:blipFill>
        <p:spPr>
          <a:xfrm>
            <a:off x="42673" y="0"/>
            <a:ext cx="5674817" cy="3463205"/>
          </a:xfrm>
          <a:prstGeom prst="rect">
            <a:avLst/>
          </a:prstGeom>
        </p:spPr>
      </p:pic>
      <p:pic>
        <p:nvPicPr>
          <p:cNvPr id="7" name="070022_10002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57" end="513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66328" y="3351288"/>
            <a:ext cx="3525672" cy="35067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 t="4148" r="4344" b="62222"/>
          <a:stretch/>
        </p:blipFill>
        <p:spPr>
          <a:xfrm>
            <a:off x="42673" y="3347963"/>
            <a:ext cx="5674817" cy="35100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672" y="0"/>
            <a:ext cx="2019591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850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RH &amp; Wind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91" y="3347962"/>
            <a:ext cx="3510037" cy="35100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156291" y="3347961"/>
            <a:ext cx="728943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VIS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643774" y="3347961"/>
            <a:ext cx="728943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45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3" t="10472" b="7491"/>
          <a:stretch/>
        </p:blipFill>
        <p:spPr>
          <a:xfrm>
            <a:off x="91676" y="1177047"/>
            <a:ext cx="6138890" cy="3949430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2423433" y="3042944"/>
            <a:ext cx="153024" cy="670465"/>
          </a:xfrm>
          <a:custGeom>
            <a:avLst/>
            <a:gdLst>
              <a:gd name="connsiteX0" fmla="*/ 116732 w 145915"/>
              <a:gd name="connsiteY0" fmla="*/ 0 h 622626"/>
              <a:gd name="connsiteX1" fmla="*/ 136188 w 145915"/>
              <a:gd name="connsiteY1" fmla="*/ 87549 h 622626"/>
              <a:gd name="connsiteX2" fmla="*/ 145915 w 145915"/>
              <a:gd name="connsiteY2" fmla="*/ 136187 h 622626"/>
              <a:gd name="connsiteX3" fmla="*/ 136188 w 145915"/>
              <a:gd name="connsiteY3" fmla="*/ 359923 h 622626"/>
              <a:gd name="connsiteX4" fmla="*/ 126460 w 145915"/>
              <a:gd name="connsiteY4" fmla="*/ 389106 h 622626"/>
              <a:gd name="connsiteX5" fmla="*/ 116732 w 145915"/>
              <a:gd name="connsiteY5" fmla="*/ 428017 h 622626"/>
              <a:gd name="connsiteX6" fmla="*/ 107005 w 145915"/>
              <a:gd name="connsiteY6" fmla="*/ 457200 h 622626"/>
              <a:gd name="connsiteX7" fmla="*/ 87549 w 145915"/>
              <a:gd name="connsiteY7" fmla="*/ 525293 h 622626"/>
              <a:gd name="connsiteX8" fmla="*/ 68094 w 145915"/>
              <a:gd name="connsiteY8" fmla="*/ 544749 h 622626"/>
              <a:gd name="connsiteX9" fmla="*/ 48639 w 145915"/>
              <a:gd name="connsiteY9" fmla="*/ 573932 h 622626"/>
              <a:gd name="connsiteX10" fmla="*/ 29183 w 145915"/>
              <a:gd name="connsiteY10" fmla="*/ 593387 h 622626"/>
              <a:gd name="connsiteX11" fmla="*/ 0 w 145915"/>
              <a:gd name="connsiteY11" fmla="*/ 622570 h 62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5915" h="622626">
                <a:moveTo>
                  <a:pt x="116732" y="0"/>
                </a:moveTo>
                <a:cubicBezTo>
                  <a:pt x="146087" y="146771"/>
                  <a:pt x="108699" y="-36153"/>
                  <a:pt x="136188" y="87549"/>
                </a:cubicBezTo>
                <a:cubicBezTo>
                  <a:pt x="139775" y="103689"/>
                  <a:pt x="142673" y="119974"/>
                  <a:pt x="145915" y="136187"/>
                </a:cubicBezTo>
                <a:cubicBezTo>
                  <a:pt x="142673" y="210766"/>
                  <a:pt x="141913" y="285494"/>
                  <a:pt x="136188" y="359923"/>
                </a:cubicBezTo>
                <a:cubicBezTo>
                  <a:pt x="135402" y="370147"/>
                  <a:pt x="129277" y="379247"/>
                  <a:pt x="126460" y="389106"/>
                </a:cubicBezTo>
                <a:cubicBezTo>
                  <a:pt x="122787" y="401961"/>
                  <a:pt x="120405" y="415162"/>
                  <a:pt x="116732" y="428017"/>
                </a:cubicBezTo>
                <a:cubicBezTo>
                  <a:pt x="113915" y="437876"/>
                  <a:pt x="109822" y="447341"/>
                  <a:pt x="107005" y="457200"/>
                </a:cubicBezTo>
                <a:cubicBezTo>
                  <a:pt x="104692" y="465295"/>
                  <a:pt x="93910" y="514691"/>
                  <a:pt x="87549" y="525293"/>
                </a:cubicBezTo>
                <a:cubicBezTo>
                  <a:pt x="82830" y="533157"/>
                  <a:pt x="73823" y="537587"/>
                  <a:pt x="68094" y="544749"/>
                </a:cubicBezTo>
                <a:cubicBezTo>
                  <a:pt x="60791" y="553878"/>
                  <a:pt x="55942" y="564803"/>
                  <a:pt x="48639" y="573932"/>
                </a:cubicBezTo>
                <a:cubicBezTo>
                  <a:pt x="42910" y="581094"/>
                  <a:pt x="34912" y="586225"/>
                  <a:pt x="29183" y="593387"/>
                </a:cubicBezTo>
                <a:cubicBezTo>
                  <a:pt x="3678" y="625268"/>
                  <a:pt x="22598" y="622570"/>
                  <a:pt x="0" y="62257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3" t="10678" b="7620"/>
          <a:stretch/>
        </p:blipFill>
        <p:spPr>
          <a:xfrm>
            <a:off x="5940212" y="1011677"/>
            <a:ext cx="6251788" cy="4402261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6455778" y="4007796"/>
            <a:ext cx="40077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475233" y="3103124"/>
            <a:ext cx="40077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4397" t="44778" r="35786" b="8230"/>
          <a:stretch/>
        </p:blipFill>
        <p:spPr>
          <a:xfrm>
            <a:off x="91676" y="1184961"/>
            <a:ext cx="5848536" cy="498692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40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11/24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9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4113" r="4095" b="62127"/>
          <a:stretch/>
        </p:blipFill>
        <p:spPr>
          <a:xfrm>
            <a:off x="91440" y="10031"/>
            <a:ext cx="5916708" cy="3657600"/>
          </a:xfrm>
          <a:prstGeom prst="rect">
            <a:avLst/>
          </a:prstGeom>
        </p:spPr>
      </p:pic>
      <p:sp>
        <p:nvSpPr>
          <p:cNvPr id="8" name="手繪多邊形 7"/>
          <p:cNvSpPr/>
          <p:nvPr/>
        </p:nvSpPr>
        <p:spPr>
          <a:xfrm>
            <a:off x="4178808" y="4215384"/>
            <a:ext cx="173736" cy="612648"/>
          </a:xfrm>
          <a:custGeom>
            <a:avLst/>
            <a:gdLst>
              <a:gd name="connsiteX0" fmla="*/ 0 w 173736"/>
              <a:gd name="connsiteY0" fmla="*/ 0 h 612648"/>
              <a:gd name="connsiteX1" fmla="*/ 27432 w 173736"/>
              <a:gd name="connsiteY1" fmla="*/ 45720 h 612648"/>
              <a:gd name="connsiteX2" fmla="*/ 45720 w 173736"/>
              <a:gd name="connsiteY2" fmla="*/ 100584 h 612648"/>
              <a:gd name="connsiteX3" fmla="*/ 54864 w 173736"/>
              <a:gd name="connsiteY3" fmla="*/ 128016 h 612648"/>
              <a:gd name="connsiteX4" fmla="*/ 73152 w 173736"/>
              <a:gd name="connsiteY4" fmla="*/ 155448 h 612648"/>
              <a:gd name="connsiteX5" fmla="*/ 82296 w 173736"/>
              <a:gd name="connsiteY5" fmla="*/ 210312 h 612648"/>
              <a:gd name="connsiteX6" fmla="*/ 100584 w 173736"/>
              <a:gd name="connsiteY6" fmla="*/ 265176 h 612648"/>
              <a:gd name="connsiteX7" fmla="*/ 109728 w 173736"/>
              <a:gd name="connsiteY7" fmla="*/ 301752 h 612648"/>
              <a:gd name="connsiteX8" fmla="*/ 118872 w 173736"/>
              <a:gd name="connsiteY8" fmla="*/ 329184 h 612648"/>
              <a:gd name="connsiteX9" fmla="*/ 128016 w 173736"/>
              <a:gd name="connsiteY9" fmla="*/ 374904 h 612648"/>
              <a:gd name="connsiteX10" fmla="*/ 146304 w 173736"/>
              <a:gd name="connsiteY10" fmla="*/ 429768 h 612648"/>
              <a:gd name="connsiteX11" fmla="*/ 164592 w 173736"/>
              <a:gd name="connsiteY11" fmla="*/ 548640 h 612648"/>
              <a:gd name="connsiteX12" fmla="*/ 173736 w 173736"/>
              <a:gd name="connsiteY12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736" h="612648">
                <a:moveTo>
                  <a:pt x="0" y="0"/>
                </a:moveTo>
                <a:cubicBezTo>
                  <a:pt x="9144" y="15240"/>
                  <a:pt x="20078" y="29540"/>
                  <a:pt x="27432" y="45720"/>
                </a:cubicBezTo>
                <a:cubicBezTo>
                  <a:pt x="35409" y="63269"/>
                  <a:pt x="39624" y="82296"/>
                  <a:pt x="45720" y="100584"/>
                </a:cubicBezTo>
                <a:cubicBezTo>
                  <a:pt x="48768" y="109728"/>
                  <a:pt x="49517" y="119996"/>
                  <a:pt x="54864" y="128016"/>
                </a:cubicBezTo>
                <a:lnTo>
                  <a:pt x="73152" y="155448"/>
                </a:lnTo>
                <a:cubicBezTo>
                  <a:pt x="76200" y="173736"/>
                  <a:pt x="77799" y="192325"/>
                  <a:pt x="82296" y="210312"/>
                </a:cubicBezTo>
                <a:cubicBezTo>
                  <a:pt x="86971" y="229014"/>
                  <a:pt x="95909" y="246474"/>
                  <a:pt x="100584" y="265176"/>
                </a:cubicBezTo>
                <a:cubicBezTo>
                  <a:pt x="103632" y="277368"/>
                  <a:pt x="106276" y="289668"/>
                  <a:pt x="109728" y="301752"/>
                </a:cubicBezTo>
                <a:cubicBezTo>
                  <a:pt x="112376" y="311020"/>
                  <a:pt x="116534" y="319833"/>
                  <a:pt x="118872" y="329184"/>
                </a:cubicBezTo>
                <a:cubicBezTo>
                  <a:pt x="122641" y="344262"/>
                  <a:pt x="123927" y="359910"/>
                  <a:pt x="128016" y="374904"/>
                </a:cubicBezTo>
                <a:cubicBezTo>
                  <a:pt x="133088" y="393502"/>
                  <a:pt x="146304" y="429768"/>
                  <a:pt x="146304" y="429768"/>
                </a:cubicBezTo>
                <a:cubicBezTo>
                  <a:pt x="168415" y="606654"/>
                  <a:pt x="143647" y="422970"/>
                  <a:pt x="164592" y="548640"/>
                </a:cubicBezTo>
                <a:cubicBezTo>
                  <a:pt x="168135" y="569899"/>
                  <a:pt x="173736" y="612648"/>
                  <a:pt x="173736" y="612648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2523691" y="4078224"/>
            <a:ext cx="129368" cy="640080"/>
          </a:xfrm>
          <a:custGeom>
            <a:avLst/>
            <a:gdLst>
              <a:gd name="connsiteX0" fmla="*/ 118925 w 129368"/>
              <a:gd name="connsiteY0" fmla="*/ 0 h 640080"/>
              <a:gd name="connsiteX1" fmla="*/ 128069 w 129368"/>
              <a:gd name="connsiteY1" fmla="*/ 91440 h 640080"/>
              <a:gd name="connsiteX2" fmla="*/ 109781 w 129368"/>
              <a:gd name="connsiteY2" fmla="*/ 365760 h 640080"/>
              <a:gd name="connsiteX3" fmla="*/ 82349 w 129368"/>
              <a:gd name="connsiteY3" fmla="*/ 448056 h 640080"/>
              <a:gd name="connsiteX4" fmla="*/ 36629 w 129368"/>
              <a:gd name="connsiteY4" fmla="*/ 585216 h 640080"/>
              <a:gd name="connsiteX5" fmla="*/ 27485 w 129368"/>
              <a:gd name="connsiteY5" fmla="*/ 612648 h 640080"/>
              <a:gd name="connsiteX6" fmla="*/ 53 w 129368"/>
              <a:gd name="connsiteY6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368" h="640080">
                <a:moveTo>
                  <a:pt x="118925" y="0"/>
                </a:moveTo>
                <a:cubicBezTo>
                  <a:pt x="121973" y="30480"/>
                  <a:pt x="128069" y="60808"/>
                  <a:pt x="128069" y="91440"/>
                </a:cubicBezTo>
                <a:cubicBezTo>
                  <a:pt x="128069" y="190261"/>
                  <a:pt x="136634" y="276250"/>
                  <a:pt x="109781" y="365760"/>
                </a:cubicBezTo>
                <a:cubicBezTo>
                  <a:pt x="101472" y="393456"/>
                  <a:pt x="91493" y="420624"/>
                  <a:pt x="82349" y="448056"/>
                </a:cubicBezTo>
                <a:lnTo>
                  <a:pt x="36629" y="585216"/>
                </a:lnTo>
                <a:cubicBezTo>
                  <a:pt x="33581" y="594360"/>
                  <a:pt x="35505" y="607301"/>
                  <a:pt x="27485" y="612648"/>
                </a:cubicBezTo>
                <a:cubicBezTo>
                  <a:pt x="-2483" y="632627"/>
                  <a:pt x="53" y="619946"/>
                  <a:pt x="53" y="64008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 12"/>
          <p:cNvSpPr/>
          <p:nvPr/>
        </p:nvSpPr>
        <p:spPr>
          <a:xfrm>
            <a:off x="2141220" y="848360"/>
            <a:ext cx="441960" cy="574040"/>
          </a:xfrm>
          <a:custGeom>
            <a:avLst/>
            <a:gdLst>
              <a:gd name="connsiteX0" fmla="*/ 396240 w 396240"/>
              <a:gd name="connsiteY0" fmla="*/ 0 h 589280"/>
              <a:gd name="connsiteX1" fmla="*/ 386080 w 396240"/>
              <a:gd name="connsiteY1" fmla="*/ 22860 h 589280"/>
              <a:gd name="connsiteX2" fmla="*/ 378460 w 396240"/>
              <a:gd name="connsiteY2" fmla="*/ 30480 h 589280"/>
              <a:gd name="connsiteX3" fmla="*/ 373380 w 396240"/>
              <a:gd name="connsiteY3" fmla="*/ 40640 h 589280"/>
              <a:gd name="connsiteX4" fmla="*/ 368300 w 396240"/>
              <a:gd name="connsiteY4" fmla="*/ 48260 h 589280"/>
              <a:gd name="connsiteX5" fmla="*/ 363220 w 396240"/>
              <a:gd name="connsiteY5" fmla="*/ 60960 h 589280"/>
              <a:gd name="connsiteX6" fmla="*/ 350520 w 396240"/>
              <a:gd name="connsiteY6" fmla="*/ 73660 h 589280"/>
              <a:gd name="connsiteX7" fmla="*/ 337820 w 396240"/>
              <a:gd name="connsiteY7" fmla="*/ 91440 h 589280"/>
              <a:gd name="connsiteX8" fmla="*/ 332740 w 396240"/>
              <a:gd name="connsiteY8" fmla="*/ 101600 h 589280"/>
              <a:gd name="connsiteX9" fmla="*/ 325120 w 396240"/>
              <a:gd name="connsiteY9" fmla="*/ 109220 h 589280"/>
              <a:gd name="connsiteX10" fmla="*/ 314960 w 396240"/>
              <a:gd name="connsiteY10" fmla="*/ 134620 h 589280"/>
              <a:gd name="connsiteX11" fmla="*/ 307340 w 396240"/>
              <a:gd name="connsiteY11" fmla="*/ 147320 h 589280"/>
              <a:gd name="connsiteX12" fmla="*/ 304800 w 396240"/>
              <a:gd name="connsiteY12" fmla="*/ 154940 h 589280"/>
              <a:gd name="connsiteX13" fmla="*/ 294640 w 396240"/>
              <a:gd name="connsiteY13" fmla="*/ 170180 h 589280"/>
              <a:gd name="connsiteX14" fmla="*/ 284480 w 396240"/>
              <a:gd name="connsiteY14" fmla="*/ 187960 h 589280"/>
              <a:gd name="connsiteX15" fmla="*/ 269240 w 396240"/>
              <a:gd name="connsiteY15" fmla="*/ 208280 h 589280"/>
              <a:gd name="connsiteX16" fmla="*/ 259080 w 396240"/>
              <a:gd name="connsiteY16" fmla="*/ 228600 h 589280"/>
              <a:gd name="connsiteX17" fmla="*/ 254000 w 396240"/>
              <a:gd name="connsiteY17" fmla="*/ 236220 h 589280"/>
              <a:gd name="connsiteX18" fmla="*/ 248920 w 396240"/>
              <a:gd name="connsiteY18" fmla="*/ 246380 h 589280"/>
              <a:gd name="connsiteX19" fmla="*/ 243840 w 396240"/>
              <a:gd name="connsiteY19" fmla="*/ 254000 h 589280"/>
              <a:gd name="connsiteX20" fmla="*/ 226060 w 396240"/>
              <a:gd name="connsiteY20" fmla="*/ 281940 h 589280"/>
              <a:gd name="connsiteX21" fmla="*/ 220980 w 396240"/>
              <a:gd name="connsiteY21" fmla="*/ 289560 h 589280"/>
              <a:gd name="connsiteX22" fmla="*/ 200660 w 396240"/>
              <a:gd name="connsiteY22" fmla="*/ 309880 h 589280"/>
              <a:gd name="connsiteX23" fmla="*/ 187960 w 396240"/>
              <a:gd name="connsiteY23" fmla="*/ 327660 h 589280"/>
              <a:gd name="connsiteX24" fmla="*/ 177800 w 396240"/>
              <a:gd name="connsiteY24" fmla="*/ 342900 h 589280"/>
              <a:gd name="connsiteX25" fmla="*/ 172720 w 396240"/>
              <a:gd name="connsiteY25" fmla="*/ 350520 h 589280"/>
              <a:gd name="connsiteX26" fmla="*/ 162560 w 396240"/>
              <a:gd name="connsiteY26" fmla="*/ 365760 h 589280"/>
              <a:gd name="connsiteX27" fmla="*/ 147320 w 396240"/>
              <a:gd name="connsiteY27" fmla="*/ 398780 h 589280"/>
              <a:gd name="connsiteX28" fmla="*/ 134620 w 396240"/>
              <a:gd name="connsiteY28" fmla="*/ 419100 h 589280"/>
              <a:gd name="connsiteX29" fmla="*/ 124460 w 396240"/>
              <a:gd name="connsiteY29" fmla="*/ 434340 h 589280"/>
              <a:gd name="connsiteX30" fmla="*/ 111760 w 396240"/>
              <a:gd name="connsiteY30" fmla="*/ 454660 h 589280"/>
              <a:gd name="connsiteX31" fmla="*/ 104140 w 396240"/>
              <a:gd name="connsiteY31" fmla="*/ 467360 h 589280"/>
              <a:gd name="connsiteX32" fmla="*/ 96520 w 396240"/>
              <a:gd name="connsiteY32" fmla="*/ 472440 h 589280"/>
              <a:gd name="connsiteX33" fmla="*/ 88900 w 396240"/>
              <a:gd name="connsiteY33" fmla="*/ 480060 h 589280"/>
              <a:gd name="connsiteX34" fmla="*/ 81280 w 396240"/>
              <a:gd name="connsiteY34" fmla="*/ 492760 h 589280"/>
              <a:gd name="connsiteX35" fmla="*/ 66040 w 396240"/>
              <a:gd name="connsiteY35" fmla="*/ 505460 h 589280"/>
              <a:gd name="connsiteX36" fmla="*/ 48260 w 396240"/>
              <a:gd name="connsiteY36" fmla="*/ 525780 h 589280"/>
              <a:gd name="connsiteX37" fmla="*/ 40640 w 396240"/>
              <a:gd name="connsiteY37" fmla="*/ 533400 h 589280"/>
              <a:gd name="connsiteX38" fmla="*/ 38100 w 396240"/>
              <a:gd name="connsiteY38" fmla="*/ 541020 h 589280"/>
              <a:gd name="connsiteX39" fmla="*/ 30480 w 396240"/>
              <a:gd name="connsiteY39" fmla="*/ 546100 h 589280"/>
              <a:gd name="connsiteX40" fmla="*/ 20320 w 396240"/>
              <a:gd name="connsiteY40" fmla="*/ 558800 h 589280"/>
              <a:gd name="connsiteX41" fmla="*/ 0 w 396240"/>
              <a:gd name="connsiteY41" fmla="*/ 58928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96240" h="589280">
                <a:moveTo>
                  <a:pt x="396240" y="0"/>
                </a:moveTo>
                <a:cubicBezTo>
                  <a:pt x="392548" y="11075"/>
                  <a:pt x="392789" y="14810"/>
                  <a:pt x="386080" y="22860"/>
                </a:cubicBezTo>
                <a:cubicBezTo>
                  <a:pt x="383780" y="25620"/>
                  <a:pt x="380548" y="27557"/>
                  <a:pt x="378460" y="30480"/>
                </a:cubicBezTo>
                <a:cubicBezTo>
                  <a:pt x="376259" y="33561"/>
                  <a:pt x="375259" y="37352"/>
                  <a:pt x="373380" y="40640"/>
                </a:cubicBezTo>
                <a:cubicBezTo>
                  <a:pt x="371865" y="43290"/>
                  <a:pt x="369665" y="45530"/>
                  <a:pt x="368300" y="48260"/>
                </a:cubicBezTo>
                <a:cubicBezTo>
                  <a:pt x="366261" y="52338"/>
                  <a:pt x="365259" y="56882"/>
                  <a:pt x="363220" y="60960"/>
                </a:cubicBezTo>
                <a:cubicBezTo>
                  <a:pt x="356447" y="74507"/>
                  <a:pt x="360680" y="63500"/>
                  <a:pt x="350520" y="73660"/>
                </a:cubicBezTo>
                <a:cubicBezTo>
                  <a:pt x="348703" y="75477"/>
                  <a:pt x="339743" y="88075"/>
                  <a:pt x="337820" y="91440"/>
                </a:cubicBezTo>
                <a:cubicBezTo>
                  <a:pt x="335941" y="94728"/>
                  <a:pt x="334941" y="98519"/>
                  <a:pt x="332740" y="101600"/>
                </a:cubicBezTo>
                <a:cubicBezTo>
                  <a:pt x="330652" y="104523"/>
                  <a:pt x="327208" y="106297"/>
                  <a:pt x="325120" y="109220"/>
                </a:cubicBezTo>
                <a:cubicBezTo>
                  <a:pt x="318813" y="118050"/>
                  <a:pt x="319587" y="124442"/>
                  <a:pt x="314960" y="134620"/>
                </a:cubicBezTo>
                <a:cubicBezTo>
                  <a:pt x="312917" y="139114"/>
                  <a:pt x="309548" y="142904"/>
                  <a:pt x="307340" y="147320"/>
                </a:cubicBezTo>
                <a:cubicBezTo>
                  <a:pt x="306143" y="149715"/>
                  <a:pt x="306100" y="152600"/>
                  <a:pt x="304800" y="154940"/>
                </a:cubicBezTo>
                <a:cubicBezTo>
                  <a:pt x="301835" y="160277"/>
                  <a:pt x="297370" y="164719"/>
                  <a:pt x="294640" y="170180"/>
                </a:cubicBezTo>
                <a:cubicBezTo>
                  <a:pt x="290421" y="178617"/>
                  <a:pt x="289865" y="180780"/>
                  <a:pt x="284480" y="187960"/>
                </a:cubicBezTo>
                <a:cubicBezTo>
                  <a:pt x="279977" y="193965"/>
                  <a:pt x="273068" y="201262"/>
                  <a:pt x="269240" y="208280"/>
                </a:cubicBezTo>
                <a:cubicBezTo>
                  <a:pt x="265614" y="214928"/>
                  <a:pt x="262706" y="221952"/>
                  <a:pt x="259080" y="228600"/>
                </a:cubicBezTo>
                <a:cubicBezTo>
                  <a:pt x="257618" y="231280"/>
                  <a:pt x="255515" y="233570"/>
                  <a:pt x="254000" y="236220"/>
                </a:cubicBezTo>
                <a:cubicBezTo>
                  <a:pt x="252121" y="239508"/>
                  <a:pt x="250799" y="243092"/>
                  <a:pt x="248920" y="246380"/>
                </a:cubicBezTo>
                <a:cubicBezTo>
                  <a:pt x="247405" y="249030"/>
                  <a:pt x="245458" y="251411"/>
                  <a:pt x="243840" y="254000"/>
                </a:cubicBezTo>
                <a:cubicBezTo>
                  <a:pt x="225905" y="282697"/>
                  <a:pt x="247831" y="249284"/>
                  <a:pt x="226060" y="281940"/>
                </a:cubicBezTo>
                <a:cubicBezTo>
                  <a:pt x="224367" y="284480"/>
                  <a:pt x="223422" y="287728"/>
                  <a:pt x="220980" y="289560"/>
                </a:cubicBezTo>
                <a:cubicBezTo>
                  <a:pt x="206483" y="300433"/>
                  <a:pt x="213465" y="293874"/>
                  <a:pt x="200660" y="309880"/>
                </a:cubicBezTo>
                <a:cubicBezTo>
                  <a:pt x="195643" y="324931"/>
                  <a:pt x="201735" y="310441"/>
                  <a:pt x="187960" y="327660"/>
                </a:cubicBezTo>
                <a:cubicBezTo>
                  <a:pt x="184146" y="332428"/>
                  <a:pt x="181187" y="337820"/>
                  <a:pt x="177800" y="342900"/>
                </a:cubicBezTo>
                <a:lnTo>
                  <a:pt x="172720" y="350520"/>
                </a:lnTo>
                <a:cubicBezTo>
                  <a:pt x="169333" y="355600"/>
                  <a:pt x="164827" y="360091"/>
                  <a:pt x="162560" y="365760"/>
                </a:cubicBezTo>
                <a:cubicBezTo>
                  <a:pt x="158865" y="374999"/>
                  <a:pt x="152548" y="391809"/>
                  <a:pt x="147320" y="398780"/>
                </a:cubicBezTo>
                <a:cubicBezTo>
                  <a:pt x="129632" y="422364"/>
                  <a:pt x="148566" y="395856"/>
                  <a:pt x="134620" y="419100"/>
                </a:cubicBezTo>
                <a:cubicBezTo>
                  <a:pt x="131479" y="424335"/>
                  <a:pt x="127190" y="428879"/>
                  <a:pt x="124460" y="434340"/>
                </a:cubicBezTo>
                <a:cubicBezTo>
                  <a:pt x="114538" y="454185"/>
                  <a:pt x="124949" y="434876"/>
                  <a:pt x="111760" y="454660"/>
                </a:cubicBezTo>
                <a:cubicBezTo>
                  <a:pt x="109022" y="458768"/>
                  <a:pt x="107353" y="463612"/>
                  <a:pt x="104140" y="467360"/>
                </a:cubicBezTo>
                <a:cubicBezTo>
                  <a:pt x="102153" y="469678"/>
                  <a:pt x="98865" y="470486"/>
                  <a:pt x="96520" y="472440"/>
                </a:cubicBezTo>
                <a:cubicBezTo>
                  <a:pt x="93760" y="474740"/>
                  <a:pt x="91055" y="477186"/>
                  <a:pt x="88900" y="480060"/>
                </a:cubicBezTo>
                <a:cubicBezTo>
                  <a:pt x="85938" y="484009"/>
                  <a:pt x="84242" y="488811"/>
                  <a:pt x="81280" y="492760"/>
                </a:cubicBezTo>
                <a:cubicBezTo>
                  <a:pt x="73859" y="502654"/>
                  <a:pt x="74645" y="498289"/>
                  <a:pt x="66040" y="505460"/>
                </a:cubicBezTo>
                <a:cubicBezTo>
                  <a:pt x="57909" y="512236"/>
                  <a:pt x="55650" y="517334"/>
                  <a:pt x="48260" y="525780"/>
                </a:cubicBezTo>
                <a:cubicBezTo>
                  <a:pt x="45895" y="528483"/>
                  <a:pt x="43180" y="530860"/>
                  <a:pt x="40640" y="533400"/>
                </a:cubicBezTo>
                <a:cubicBezTo>
                  <a:pt x="39793" y="535940"/>
                  <a:pt x="39773" y="538929"/>
                  <a:pt x="38100" y="541020"/>
                </a:cubicBezTo>
                <a:cubicBezTo>
                  <a:pt x="36193" y="543404"/>
                  <a:pt x="32639" y="543941"/>
                  <a:pt x="30480" y="546100"/>
                </a:cubicBezTo>
                <a:cubicBezTo>
                  <a:pt x="26647" y="549933"/>
                  <a:pt x="23446" y="554371"/>
                  <a:pt x="20320" y="558800"/>
                </a:cubicBezTo>
                <a:cubicBezTo>
                  <a:pt x="13278" y="568776"/>
                  <a:pt x="0" y="589280"/>
                  <a:pt x="0" y="58928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551" y="10031"/>
            <a:ext cx="5680866" cy="4143599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146956" y="1466850"/>
            <a:ext cx="5507083" cy="1996440"/>
            <a:chOff x="146956" y="1466850"/>
            <a:chExt cx="5507083" cy="1996440"/>
          </a:xfrm>
        </p:grpSpPr>
        <p:sp>
          <p:nvSpPr>
            <p:cNvPr id="15" name="手繪多邊形 14"/>
            <p:cNvSpPr/>
            <p:nvPr/>
          </p:nvSpPr>
          <p:spPr>
            <a:xfrm>
              <a:off x="146956" y="1828800"/>
              <a:ext cx="2725783" cy="783771"/>
            </a:xfrm>
            <a:custGeom>
              <a:avLst/>
              <a:gdLst>
                <a:gd name="connsiteX0" fmla="*/ 0 w 2704868"/>
                <a:gd name="connsiteY0" fmla="*/ 0 h 783771"/>
                <a:gd name="connsiteX1" fmla="*/ 65314 w 2704868"/>
                <a:gd name="connsiteY1" fmla="*/ 16329 h 783771"/>
                <a:gd name="connsiteX2" fmla="*/ 106136 w 2704868"/>
                <a:gd name="connsiteY2" fmla="*/ 24493 h 783771"/>
                <a:gd name="connsiteX3" fmla="*/ 155122 w 2704868"/>
                <a:gd name="connsiteY3" fmla="*/ 57150 h 783771"/>
                <a:gd name="connsiteX4" fmla="*/ 179614 w 2704868"/>
                <a:gd name="connsiteY4" fmla="*/ 65314 h 783771"/>
                <a:gd name="connsiteX5" fmla="*/ 236764 w 2704868"/>
                <a:gd name="connsiteY5" fmla="*/ 89807 h 783771"/>
                <a:gd name="connsiteX6" fmla="*/ 285750 w 2704868"/>
                <a:gd name="connsiteY6" fmla="*/ 122464 h 783771"/>
                <a:gd name="connsiteX7" fmla="*/ 342900 w 2704868"/>
                <a:gd name="connsiteY7" fmla="*/ 163286 h 783771"/>
                <a:gd name="connsiteX8" fmla="*/ 351064 w 2704868"/>
                <a:gd name="connsiteY8" fmla="*/ 187779 h 783771"/>
                <a:gd name="connsiteX9" fmla="*/ 375557 w 2704868"/>
                <a:gd name="connsiteY9" fmla="*/ 195943 h 783771"/>
                <a:gd name="connsiteX10" fmla="*/ 432707 w 2704868"/>
                <a:gd name="connsiteY10" fmla="*/ 228600 h 783771"/>
                <a:gd name="connsiteX11" fmla="*/ 457200 w 2704868"/>
                <a:gd name="connsiteY11" fmla="*/ 236764 h 783771"/>
                <a:gd name="connsiteX12" fmla="*/ 481693 w 2704868"/>
                <a:gd name="connsiteY12" fmla="*/ 253093 h 783771"/>
                <a:gd name="connsiteX13" fmla="*/ 506186 w 2704868"/>
                <a:gd name="connsiteY13" fmla="*/ 261257 h 783771"/>
                <a:gd name="connsiteX14" fmla="*/ 538843 w 2704868"/>
                <a:gd name="connsiteY14" fmla="*/ 277586 h 783771"/>
                <a:gd name="connsiteX15" fmla="*/ 563336 w 2704868"/>
                <a:gd name="connsiteY15" fmla="*/ 293914 h 783771"/>
                <a:gd name="connsiteX16" fmla="*/ 587829 w 2704868"/>
                <a:gd name="connsiteY16" fmla="*/ 302079 h 783771"/>
                <a:gd name="connsiteX17" fmla="*/ 644979 w 2704868"/>
                <a:gd name="connsiteY17" fmla="*/ 334736 h 783771"/>
                <a:gd name="connsiteX18" fmla="*/ 685800 w 2704868"/>
                <a:gd name="connsiteY18" fmla="*/ 342900 h 783771"/>
                <a:gd name="connsiteX19" fmla="*/ 710293 w 2704868"/>
                <a:gd name="connsiteY19" fmla="*/ 359229 h 783771"/>
                <a:gd name="connsiteX20" fmla="*/ 775607 w 2704868"/>
                <a:gd name="connsiteY20" fmla="*/ 383721 h 783771"/>
                <a:gd name="connsiteX21" fmla="*/ 857250 w 2704868"/>
                <a:gd name="connsiteY21" fmla="*/ 424543 h 783771"/>
                <a:gd name="connsiteX22" fmla="*/ 898072 w 2704868"/>
                <a:gd name="connsiteY22" fmla="*/ 465364 h 783771"/>
                <a:gd name="connsiteX23" fmla="*/ 906236 w 2704868"/>
                <a:gd name="connsiteY23" fmla="*/ 489857 h 783771"/>
                <a:gd name="connsiteX24" fmla="*/ 930729 w 2704868"/>
                <a:gd name="connsiteY24" fmla="*/ 506186 h 783771"/>
                <a:gd name="connsiteX25" fmla="*/ 1004207 w 2704868"/>
                <a:gd name="connsiteY25" fmla="*/ 530679 h 783771"/>
                <a:gd name="connsiteX26" fmla="*/ 1053193 w 2704868"/>
                <a:gd name="connsiteY26" fmla="*/ 555171 h 783771"/>
                <a:gd name="connsiteX27" fmla="*/ 1077686 w 2704868"/>
                <a:gd name="connsiteY27" fmla="*/ 571500 h 783771"/>
                <a:gd name="connsiteX28" fmla="*/ 1118507 w 2704868"/>
                <a:gd name="connsiteY28" fmla="*/ 587829 h 783771"/>
                <a:gd name="connsiteX29" fmla="*/ 1143000 w 2704868"/>
                <a:gd name="connsiteY29" fmla="*/ 595993 h 783771"/>
                <a:gd name="connsiteX30" fmla="*/ 1200150 w 2704868"/>
                <a:gd name="connsiteY30" fmla="*/ 620486 h 783771"/>
                <a:gd name="connsiteX31" fmla="*/ 1306286 w 2704868"/>
                <a:gd name="connsiteY31" fmla="*/ 661307 h 783771"/>
                <a:gd name="connsiteX32" fmla="*/ 1355272 w 2704868"/>
                <a:gd name="connsiteY32" fmla="*/ 677636 h 783771"/>
                <a:gd name="connsiteX33" fmla="*/ 1379764 w 2704868"/>
                <a:gd name="connsiteY33" fmla="*/ 693964 h 783771"/>
                <a:gd name="connsiteX34" fmla="*/ 1412422 w 2704868"/>
                <a:gd name="connsiteY34" fmla="*/ 702129 h 783771"/>
                <a:gd name="connsiteX35" fmla="*/ 1518557 w 2704868"/>
                <a:gd name="connsiteY35" fmla="*/ 734786 h 783771"/>
                <a:gd name="connsiteX36" fmla="*/ 1616529 w 2704868"/>
                <a:gd name="connsiteY36" fmla="*/ 734786 h 783771"/>
                <a:gd name="connsiteX37" fmla="*/ 1632857 w 2704868"/>
                <a:gd name="connsiteY37" fmla="*/ 759279 h 783771"/>
                <a:gd name="connsiteX38" fmla="*/ 1657350 w 2704868"/>
                <a:gd name="connsiteY38" fmla="*/ 775607 h 783771"/>
                <a:gd name="connsiteX39" fmla="*/ 1698172 w 2704868"/>
                <a:gd name="connsiteY39" fmla="*/ 767443 h 783771"/>
                <a:gd name="connsiteX40" fmla="*/ 1779814 w 2704868"/>
                <a:gd name="connsiteY40" fmla="*/ 783771 h 783771"/>
                <a:gd name="connsiteX41" fmla="*/ 1894114 w 2704868"/>
                <a:gd name="connsiteY41" fmla="*/ 767443 h 783771"/>
                <a:gd name="connsiteX42" fmla="*/ 1918607 w 2704868"/>
                <a:gd name="connsiteY42" fmla="*/ 751114 h 783771"/>
                <a:gd name="connsiteX43" fmla="*/ 2024743 w 2704868"/>
                <a:gd name="connsiteY43" fmla="*/ 742950 h 783771"/>
                <a:gd name="connsiteX44" fmla="*/ 2090057 w 2704868"/>
                <a:gd name="connsiteY44" fmla="*/ 718457 h 783771"/>
                <a:gd name="connsiteX45" fmla="*/ 2114550 w 2704868"/>
                <a:gd name="connsiteY45" fmla="*/ 702129 h 783771"/>
                <a:gd name="connsiteX46" fmla="*/ 2179864 w 2704868"/>
                <a:gd name="connsiteY46" fmla="*/ 685800 h 783771"/>
                <a:gd name="connsiteX47" fmla="*/ 2204357 w 2704868"/>
                <a:gd name="connsiteY47" fmla="*/ 677636 h 783771"/>
                <a:gd name="connsiteX48" fmla="*/ 2245179 w 2704868"/>
                <a:gd name="connsiteY48" fmla="*/ 661307 h 783771"/>
                <a:gd name="connsiteX49" fmla="*/ 2310493 w 2704868"/>
                <a:gd name="connsiteY49" fmla="*/ 653143 h 783771"/>
                <a:gd name="connsiteX50" fmla="*/ 2367643 w 2704868"/>
                <a:gd name="connsiteY50" fmla="*/ 636814 h 783771"/>
                <a:gd name="connsiteX51" fmla="*/ 2432957 w 2704868"/>
                <a:gd name="connsiteY51" fmla="*/ 612321 h 783771"/>
                <a:gd name="connsiteX52" fmla="*/ 2457450 w 2704868"/>
                <a:gd name="connsiteY52" fmla="*/ 595993 h 783771"/>
                <a:gd name="connsiteX53" fmla="*/ 2481943 w 2704868"/>
                <a:gd name="connsiteY53" fmla="*/ 587829 h 783771"/>
                <a:gd name="connsiteX54" fmla="*/ 2563586 w 2704868"/>
                <a:gd name="connsiteY54" fmla="*/ 547007 h 783771"/>
                <a:gd name="connsiteX55" fmla="*/ 2612572 w 2704868"/>
                <a:gd name="connsiteY55" fmla="*/ 522514 h 783771"/>
                <a:gd name="connsiteX56" fmla="*/ 2637064 w 2704868"/>
                <a:gd name="connsiteY56" fmla="*/ 506186 h 783771"/>
                <a:gd name="connsiteX57" fmla="*/ 2677886 w 2704868"/>
                <a:gd name="connsiteY57" fmla="*/ 465364 h 783771"/>
                <a:gd name="connsiteX58" fmla="*/ 2702379 w 2704868"/>
                <a:gd name="connsiteY58" fmla="*/ 457200 h 783771"/>
                <a:gd name="connsiteX59" fmla="*/ 2702379 w 2704868"/>
                <a:gd name="connsiteY59" fmla="*/ 424543 h 78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704868" h="783771">
                  <a:moveTo>
                    <a:pt x="0" y="0"/>
                  </a:moveTo>
                  <a:lnTo>
                    <a:pt x="65314" y="16329"/>
                  </a:lnTo>
                  <a:cubicBezTo>
                    <a:pt x="78835" y="19449"/>
                    <a:pt x="93503" y="18751"/>
                    <a:pt x="106136" y="24493"/>
                  </a:cubicBezTo>
                  <a:cubicBezTo>
                    <a:pt x="124002" y="32614"/>
                    <a:pt x="136505" y="50944"/>
                    <a:pt x="155122" y="57150"/>
                  </a:cubicBezTo>
                  <a:cubicBezTo>
                    <a:pt x="163286" y="59871"/>
                    <a:pt x="171704" y="61924"/>
                    <a:pt x="179614" y="65314"/>
                  </a:cubicBezTo>
                  <a:cubicBezTo>
                    <a:pt x="250234" y="95580"/>
                    <a:pt x="179327" y="70661"/>
                    <a:pt x="236764" y="89807"/>
                  </a:cubicBezTo>
                  <a:cubicBezTo>
                    <a:pt x="253093" y="100693"/>
                    <a:pt x="270050" y="110689"/>
                    <a:pt x="285750" y="122464"/>
                  </a:cubicBezTo>
                  <a:cubicBezTo>
                    <a:pt x="326257" y="152844"/>
                    <a:pt x="307085" y="139409"/>
                    <a:pt x="342900" y="163286"/>
                  </a:cubicBezTo>
                  <a:cubicBezTo>
                    <a:pt x="345621" y="171450"/>
                    <a:pt x="344979" y="181694"/>
                    <a:pt x="351064" y="187779"/>
                  </a:cubicBezTo>
                  <a:cubicBezTo>
                    <a:pt x="357149" y="193864"/>
                    <a:pt x="367647" y="192553"/>
                    <a:pt x="375557" y="195943"/>
                  </a:cubicBezTo>
                  <a:cubicBezTo>
                    <a:pt x="475744" y="238879"/>
                    <a:pt x="350718" y="187605"/>
                    <a:pt x="432707" y="228600"/>
                  </a:cubicBezTo>
                  <a:cubicBezTo>
                    <a:pt x="440404" y="232449"/>
                    <a:pt x="449036" y="234043"/>
                    <a:pt x="457200" y="236764"/>
                  </a:cubicBezTo>
                  <a:cubicBezTo>
                    <a:pt x="465364" y="242207"/>
                    <a:pt x="472917" y="248705"/>
                    <a:pt x="481693" y="253093"/>
                  </a:cubicBezTo>
                  <a:cubicBezTo>
                    <a:pt x="489390" y="256942"/>
                    <a:pt x="498276" y="257867"/>
                    <a:pt x="506186" y="261257"/>
                  </a:cubicBezTo>
                  <a:cubicBezTo>
                    <a:pt x="517373" y="266051"/>
                    <a:pt x="528276" y="271548"/>
                    <a:pt x="538843" y="277586"/>
                  </a:cubicBezTo>
                  <a:cubicBezTo>
                    <a:pt x="547362" y="282454"/>
                    <a:pt x="554560" y="289526"/>
                    <a:pt x="563336" y="293914"/>
                  </a:cubicBezTo>
                  <a:cubicBezTo>
                    <a:pt x="571033" y="297763"/>
                    <a:pt x="580132" y="298230"/>
                    <a:pt x="587829" y="302079"/>
                  </a:cubicBezTo>
                  <a:cubicBezTo>
                    <a:pt x="623656" y="319993"/>
                    <a:pt x="602048" y="320425"/>
                    <a:pt x="644979" y="334736"/>
                  </a:cubicBezTo>
                  <a:cubicBezTo>
                    <a:pt x="658143" y="339124"/>
                    <a:pt x="672193" y="340179"/>
                    <a:pt x="685800" y="342900"/>
                  </a:cubicBezTo>
                  <a:cubicBezTo>
                    <a:pt x="693964" y="348343"/>
                    <a:pt x="701517" y="354841"/>
                    <a:pt x="710293" y="359229"/>
                  </a:cubicBezTo>
                  <a:cubicBezTo>
                    <a:pt x="729817" y="368991"/>
                    <a:pt x="754409" y="376655"/>
                    <a:pt x="775607" y="383721"/>
                  </a:cubicBezTo>
                  <a:cubicBezTo>
                    <a:pt x="833929" y="422603"/>
                    <a:pt x="805554" y="411619"/>
                    <a:pt x="857250" y="424543"/>
                  </a:cubicBezTo>
                  <a:cubicBezTo>
                    <a:pt x="881743" y="440871"/>
                    <a:pt x="884465" y="438150"/>
                    <a:pt x="898072" y="465364"/>
                  </a:cubicBezTo>
                  <a:cubicBezTo>
                    <a:pt x="901921" y="473061"/>
                    <a:pt x="900860" y="483137"/>
                    <a:pt x="906236" y="489857"/>
                  </a:cubicBezTo>
                  <a:cubicBezTo>
                    <a:pt x="912366" y="497519"/>
                    <a:pt x="921953" y="501798"/>
                    <a:pt x="930729" y="506186"/>
                  </a:cubicBezTo>
                  <a:cubicBezTo>
                    <a:pt x="961469" y="521556"/>
                    <a:pt x="973028" y="522884"/>
                    <a:pt x="1004207" y="530679"/>
                  </a:cubicBezTo>
                  <a:cubicBezTo>
                    <a:pt x="1074410" y="577479"/>
                    <a:pt x="985581" y="521365"/>
                    <a:pt x="1053193" y="555171"/>
                  </a:cubicBezTo>
                  <a:cubicBezTo>
                    <a:pt x="1061969" y="559559"/>
                    <a:pt x="1068910" y="567112"/>
                    <a:pt x="1077686" y="571500"/>
                  </a:cubicBezTo>
                  <a:cubicBezTo>
                    <a:pt x="1090794" y="578054"/>
                    <a:pt x="1104785" y="582683"/>
                    <a:pt x="1118507" y="587829"/>
                  </a:cubicBezTo>
                  <a:cubicBezTo>
                    <a:pt x="1126565" y="590851"/>
                    <a:pt x="1135303" y="592144"/>
                    <a:pt x="1143000" y="595993"/>
                  </a:cubicBezTo>
                  <a:cubicBezTo>
                    <a:pt x="1199385" y="624184"/>
                    <a:pt x="1132180" y="603492"/>
                    <a:pt x="1200150" y="620486"/>
                  </a:cubicBezTo>
                  <a:cubicBezTo>
                    <a:pt x="1265148" y="663817"/>
                    <a:pt x="1229709" y="650368"/>
                    <a:pt x="1306286" y="661307"/>
                  </a:cubicBezTo>
                  <a:cubicBezTo>
                    <a:pt x="1322615" y="666750"/>
                    <a:pt x="1339544" y="670646"/>
                    <a:pt x="1355272" y="677636"/>
                  </a:cubicBezTo>
                  <a:cubicBezTo>
                    <a:pt x="1364238" y="681621"/>
                    <a:pt x="1370745" y="690099"/>
                    <a:pt x="1379764" y="693964"/>
                  </a:cubicBezTo>
                  <a:cubicBezTo>
                    <a:pt x="1390078" y="698384"/>
                    <a:pt x="1401915" y="698189"/>
                    <a:pt x="1412422" y="702129"/>
                  </a:cubicBezTo>
                  <a:cubicBezTo>
                    <a:pt x="1512599" y="739695"/>
                    <a:pt x="1340266" y="695164"/>
                    <a:pt x="1518557" y="734786"/>
                  </a:cubicBezTo>
                  <a:cubicBezTo>
                    <a:pt x="1551216" y="729342"/>
                    <a:pt x="1583870" y="718456"/>
                    <a:pt x="1616529" y="734786"/>
                  </a:cubicBezTo>
                  <a:cubicBezTo>
                    <a:pt x="1625305" y="739174"/>
                    <a:pt x="1625919" y="752341"/>
                    <a:pt x="1632857" y="759279"/>
                  </a:cubicBezTo>
                  <a:cubicBezTo>
                    <a:pt x="1639795" y="766217"/>
                    <a:pt x="1649186" y="770164"/>
                    <a:pt x="1657350" y="775607"/>
                  </a:cubicBezTo>
                  <a:cubicBezTo>
                    <a:pt x="1670957" y="772886"/>
                    <a:pt x="1684295" y="767443"/>
                    <a:pt x="1698172" y="767443"/>
                  </a:cubicBezTo>
                  <a:cubicBezTo>
                    <a:pt x="1718189" y="767443"/>
                    <a:pt x="1758236" y="778377"/>
                    <a:pt x="1779814" y="783771"/>
                  </a:cubicBezTo>
                  <a:cubicBezTo>
                    <a:pt x="1817914" y="778328"/>
                    <a:pt x="1856650" y="776258"/>
                    <a:pt x="1894114" y="767443"/>
                  </a:cubicBezTo>
                  <a:cubicBezTo>
                    <a:pt x="1903666" y="765196"/>
                    <a:pt x="1908963" y="752922"/>
                    <a:pt x="1918607" y="751114"/>
                  </a:cubicBezTo>
                  <a:cubicBezTo>
                    <a:pt x="1953482" y="744575"/>
                    <a:pt x="1989364" y="745671"/>
                    <a:pt x="2024743" y="742950"/>
                  </a:cubicBezTo>
                  <a:cubicBezTo>
                    <a:pt x="2082181" y="704657"/>
                    <a:pt x="2009352" y="748720"/>
                    <a:pt x="2090057" y="718457"/>
                  </a:cubicBezTo>
                  <a:cubicBezTo>
                    <a:pt x="2099244" y="715012"/>
                    <a:pt x="2105329" y="705482"/>
                    <a:pt x="2114550" y="702129"/>
                  </a:cubicBezTo>
                  <a:cubicBezTo>
                    <a:pt x="2135640" y="694460"/>
                    <a:pt x="2158213" y="691705"/>
                    <a:pt x="2179864" y="685800"/>
                  </a:cubicBezTo>
                  <a:cubicBezTo>
                    <a:pt x="2188167" y="683536"/>
                    <a:pt x="2196299" y="680658"/>
                    <a:pt x="2204357" y="677636"/>
                  </a:cubicBezTo>
                  <a:cubicBezTo>
                    <a:pt x="2218079" y="672490"/>
                    <a:pt x="2230899" y="664602"/>
                    <a:pt x="2245179" y="661307"/>
                  </a:cubicBezTo>
                  <a:cubicBezTo>
                    <a:pt x="2266558" y="656373"/>
                    <a:pt x="2288722" y="655864"/>
                    <a:pt x="2310493" y="653143"/>
                  </a:cubicBezTo>
                  <a:cubicBezTo>
                    <a:pt x="2329543" y="647700"/>
                    <a:pt x="2349023" y="643585"/>
                    <a:pt x="2367643" y="636814"/>
                  </a:cubicBezTo>
                  <a:cubicBezTo>
                    <a:pt x="2461573" y="602658"/>
                    <a:pt x="2341254" y="635249"/>
                    <a:pt x="2432957" y="612321"/>
                  </a:cubicBezTo>
                  <a:cubicBezTo>
                    <a:pt x="2441121" y="606878"/>
                    <a:pt x="2448674" y="600381"/>
                    <a:pt x="2457450" y="595993"/>
                  </a:cubicBezTo>
                  <a:cubicBezTo>
                    <a:pt x="2465147" y="592144"/>
                    <a:pt x="2474420" y="592008"/>
                    <a:pt x="2481943" y="587829"/>
                  </a:cubicBezTo>
                  <a:cubicBezTo>
                    <a:pt x="2561474" y="543645"/>
                    <a:pt x="2499764" y="562962"/>
                    <a:pt x="2563586" y="547007"/>
                  </a:cubicBezTo>
                  <a:cubicBezTo>
                    <a:pt x="2633783" y="500211"/>
                    <a:pt x="2544965" y="556318"/>
                    <a:pt x="2612572" y="522514"/>
                  </a:cubicBezTo>
                  <a:cubicBezTo>
                    <a:pt x="2621348" y="518126"/>
                    <a:pt x="2628900" y="511629"/>
                    <a:pt x="2637064" y="506186"/>
                  </a:cubicBezTo>
                  <a:cubicBezTo>
                    <a:pt x="2653392" y="481694"/>
                    <a:pt x="2650672" y="478971"/>
                    <a:pt x="2677886" y="465364"/>
                  </a:cubicBezTo>
                  <a:cubicBezTo>
                    <a:pt x="2685583" y="461515"/>
                    <a:pt x="2697951" y="464579"/>
                    <a:pt x="2702379" y="457200"/>
                  </a:cubicBezTo>
                  <a:cubicBezTo>
                    <a:pt x="2707980" y="447866"/>
                    <a:pt x="2702379" y="435429"/>
                    <a:pt x="2702379" y="42454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手繪多邊形 15"/>
            <p:cNvSpPr/>
            <p:nvPr/>
          </p:nvSpPr>
          <p:spPr>
            <a:xfrm>
              <a:off x="2872740" y="1566614"/>
              <a:ext cx="1608876" cy="723196"/>
            </a:xfrm>
            <a:custGeom>
              <a:avLst/>
              <a:gdLst>
                <a:gd name="connsiteX0" fmla="*/ 0 w 1608876"/>
                <a:gd name="connsiteY0" fmla="*/ 723196 h 723196"/>
                <a:gd name="connsiteX1" fmla="*/ 19050 w 1608876"/>
                <a:gd name="connsiteY1" fmla="*/ 711766 h 723196"/>
                <a:gd name="connsiteX2" fmla="*/ 30480 w 1608876"/>
                <a:gd name="connsiteY2" fmla="*/ 707956 h 723196"/>
                <a:gd name="connsiteX3" fmla="*/ 57150 w 1608876"/>
                <a:gd name="connsiteY3" fmla="*/ 692716 h 723196"/>
                <a:gd name="connsiteX4" fmla="*/ 68580 w 1608876"/>
                <a:gd name="connsiteY4" fmla="*/ 688906 h 723196"/>
                <a:gd name="connsiteX5" fmla="*/ 91440 w 1608876"/>
                <a:gd name="connsiteY5" fmla="*/ 677476 h 723196"/>
                <a:gd name="connsiteX6" fmla="*/ 99060 w 1608876"/>
                <a:gd name="connsiteY6" fmla="*/ 662236 h 723196"/>
                <a:gd name="connsiteX7" fmla="*/ 110490 w 1608876"/>
                <a:gd name="connsiteY7" fmla="*/ 658426 h 723196"/>
                <a:gd name="connsiteX8" fmla="*/ 137160 w 1608876"/>
                <a:gd name="connsiteY8" fmla="*/ 643186 h 723196"/>
                <a:gd name="connsiteX9" fmla="*/ 171450 w 1608876"/>
                <a:gd name="connsiteY9" fmla="*/ 631756 h 723196"/>
                <a:gd name="connsiteX10" fmla="*/ 190500 w 1608876"/>
                <a:gd name="connsiteY10" fmla="*/ 624136 h 723196"/>
                <a:gd name="connsiteX11" fmla="*/ 205740 w 1608876"/>
                <a:gd name="connsiteY11" fmla="*/ 620326 h 723196"/>
                <a:gd name="connsiteX12" fmla="*/ 240030 w 1608876"/>
                <a:gd name="connsiteY12" fmla="*/ 608896 h 723196"/>
                <a:gd name="connsiteX13" fmla="*/ 266700 w 1608876"/>
                <a:gd name="connsiteY13" fmla="*/ 593656 h 723196"/>
                <a:gd name="connsiteX14" fmla="*/ 278130 w 1608876"/>
                <a:gd name="connsiteY14" fmla="*/ 589846 h 723196"/>
                <a:gd name="connsiteX15" fmla="*/ 316230 w 1608876"/>
                <a:gd name="connsiteY15" fmla="*/ 570796 h 723196"/>
                <a:gd name="connsiteX16" fmla="*/ 350520 w 1608876"/>
                <a:gd name="connsiteY16" fmla="*/ 551746 h 723196"/>
                <a:gd name="connsiteX17" fmla="*/ 426720 w 1608876"/>
                <a:gd name="connsiteY17" fmla="*/ 540316 h 723196"/>
                <a:gd name="connsiteX18" fmla="*/ 461010 w 1608876"/>
                <a:gd name="connsiteY18" fmla="*/ 525076 h 723196"/>
                <a:gd name="connsiteX19" fmla="*/ 480060 w 1608876"/>
                <a:gd name="connsiteY19" fmla="*/ 506026 h 723196"/>
                <a:gd name="connsiteX20" fmla="*/ 487680 w 1608876"/>
                <a:gd name="connsiteY20" fmla="*/ 494596 h 723196"/>
                <a:gd name="connsiteX21" fmla="*/ 514350 w 1608876"/>
                <a:gd name="connsiteY21" fmla="*/ 483166 h 723196"/>
                <a:gd name="connsiteX22" fmla="*/ 544830 w 1608876"/>
                <a:gd name="connsiteY22" fmla="*/ 467926 h 723196"/>
                <a:gd name="connsiteX23" fmla="*/ 567690 w 1608876"/>
                <a:gd name="connsiteY23" fmla="*/ 456496 h 723196"/>
                <a:gd name="connsiteX24" fmla="*/ 575310 w 1608876"/>
                <a:gd name="connsiteY24" fmla="*/ 445066 h 723196"/>
                <a:gd name="connsiteX25" fmla="*/ 582930 w 1608876"/>
                <a:gd name="connsiteY25" fmla="*/ 429826 h 723196"/>
                <a:gd name="connsiteX26" fmla="*/ 605790 w 1608876"/>
                <a:gd name="connsiteY26" fmla="*/ 418396 h 723196"/>
                <a:gd name="connsiteX27" fmla="*/ 621030 w 1608876"/>
                <a:gd name="connsiteY27" fmla="*/ 410776 h 723196"/>
                <a:gd name="connsiteX28" fmla="*/ 632460 w 1608876"/>
                <a:gd name="connsiteY28" fmla="*/ 406966 h 723196"/>
                <a:gd name="connsiteX29" fmla="*/ 712470 w 1608876"/>
                <a:gd name="connsiteY29" fmla="*/ 387916 h 723196"/>
                <a:gd name="connsiteX30" fmla="*/ 750570 w 1608876"/>
                <a:gd name="connsiteY30" fmla="*/ 372676 h 723196"/>
                <a:gd name="connsiteX31" fmla="*/ 769620 w 1608876"/>
                <a:gd name="connsiteY31" fmla="*/ 365056 h 723196"/>
                <a:gd name="connsiteX32" fmla="*/ 784860 w 1608876"/>
                <a:gd name="connsiteY32" fmla="*/ 361246 h 723196"/>
                <a:gd name="connsiteX33" fmla="*/ 857250 w 1608876"/>
                <a:gd name="connsiteY33" fmla="*/ 334576 h 723196"/>
                <a:gd name="connsiteX34" fmla="*/ 906780 w 1608876"/>
                <a:gd name="connsiteY34" fmla="*/ 330766 h 723196"/>
                <a:gd name="connsiteX35" fmla="*/ 937260 w 1608876"/>
                <a:gd name="connsiteY35" fmla="*/ 315526 h 723196"/>
                <a:gd name="connsiteX36" fmla="*/ 975360 w 1608876"/>
                <a:gd name="connsiteY36" fmla="*/ 304096 h 723196"/>
                <a:gd name="connsiteX37" fmla="*/ 1002030 w 1608876"/>
                <a:gd name="connsiteY37" fmla="*/ 292666 h 723196"/>
                <a:gd name="connsiteX38" fmla="*/ 1021080 w 1608876"/>
                <a:gd name="connsiteY38" fmla="*/ 273616 h 723196"/>
                <a:gd name="connsiteX39" fmla="*/ 1024890 w 1608876"/>
                <a:gd name="connsiteY39" fmla="*/ 258376 h 723196"/>
                <a:gd name="connsiteX40" fmla="*/ 1040130 w 1608876"/>
                <a:gd name="connsiteY40" fmla="*/ 235516 h 723196"/>
                <a:gd name="connsiteX41" fmla="*/ 1043940 w 1608876"/>
                <a:gd name="connsiteY41" fmla="*/ 224086 h 723196"/>
                <a:gd name="connsiteX42" fmla="*/ 1059180 w 1608876"/>
                <a:gd name="connsiteY42" fmla="*/ 185986 h 723196"/>
                <a:gd name="connsiteX43" fmla="*/ 1062990 w 1608876"/>
                <a:gd name="connsiteY43" fmla="*/ 174556 h 723196"/>
                <a:gd name="connsiteX44" fmla="*/ 1089660 w 1608876"/>
                <a:gd name="connsiteY44" fmla="*/ 166936 h 723196"/>
                <a:gd name="connsiteX45" fmla="*/ 1101090 w 1608876"/>
                <a:gd name="connsiteY45" fmla="*/ 163126 h 723196"/>
                <a:gd name="connsiteX46" fmla="*/ 1112520 w 1608876"/>
                <a:gd name="connsiteY46" fmla="*/ 147886 h 723196"/>
                <a:gd name="connsiteX47" fmla="*/ 1120140 w 1608876"/>
                <a:gd name="connsiteY47" fmla="*/ 136456 h 723196"/>
                <a:gd name="connsiteX48" fmla="*/ 1146810 w 1608876"/>
                <a:gd name="connsiteY48" fmla="*/ 109786 h 723196"/>
                <a:gd name="connsiteX49" fmla="*/ 1150620 w 1608876"/>
                <a:gd name="connsiteY49" fmla="*/ 98356 h 723196"/>
                <a:gd name="connsiteX50" fmla="*/ 1165860 w 1608876"/>
                <a:gd name="connsiteY50" fmla="*/ 75496 h 723196"/>
                <a:gd name="connsiteX51" fmla="*/ 1177290 w 1608876"/>
                <a:gd name="connsiteY51" fmla="*/ 48826 h 723196"/>
                <a:gd name="connsiteX52" fmla="*/ 1306830 w 1608876"/>
                <a:gd name="connsiteY52" fmla="*/ 29776 h 723196"/>
                <a:gd name="connsiteX53" fmla="*/ 1341120 w 1608876"/>
                <a:gd name="connsiteY53" fmla="*/ 22156 h 723196"/>
                <a:gd name="connsiteX54" fmla="*/ 1390650 w 1608876"/>
                <a:gd name="connsiteY54" fmla="*/ 14536 h 723196"/>
                <a:gd name="connsiteX55" fmla="*/ 1607820 w 1608876"/>
                <a:gd name="connsiteY55" fmla="*/ 18346 h 723196"/>
                <a:gd name="connsiteX56" fmla="*/ 1596390 w 1608876"/>
                <a:gd name="connsiteY56" fmla="*/ 29776 h 72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608876" h="723196">
                  <a:moveTo>
                    <a:pt x="0" y="723196"/>
                  </a:moveTo>
                  <a:cubicBezTo>
                    <a:pt x="6350" y="719386"/>
                    <a:pt x="12426" y="715078"/>
                    <a:pt x="19050" y="711766"/>
                  </a:cubicBezTo>
                  <a:cubicBezTo>
                    <a:pt x="22642" y="709970"/>
                    <a:pt x="26888" y="709752"/>
                    <a:pt x="30480" y="707956"/>
                  </a:cubicBezTo>
                  <a:cubicBezTo>
                    <a:pt x="68744" y="688824"/>
                    <a:pt x="10393" y="712755"/>
                    <a:pt x="57150" y="692716"/>
                  </a:cubicBezTo>
                  <a:cubicBezTo>
                    <a:pt x="60841" y="691134"/>
                    <a:pt x="64988" y="690702"/>
                    <a:pt x="68580" y="688906"/>
                  </a:cubicBezTo>
                  <a:cubicBezTo>
                    <a:pt x="98123" y="674134"/>
                    <a:pt x="62710" y="687053"/>
                    <a:pt x="91440" y="677476"/>
                  </a:cubicBezTo>
                  <a:cubicBezTo>
                    <a:pt x="93980" y="672396"/>
                    <a:pt x="95044" y="666252"/>
                    <a:pt x="99060" y="662236"/>
                  </a:cubicBezTo>
                  <a:cubicBezTo>
                    <a:pt x="101900" y="659396"/>
                    <a:pt x="106898" y="660222"/>
                    <a:pt x="110490" y="658426"/>
                  </a:cubicBezTo>
                  <a:cubicBezTo>
                    <a:pt x="134393" y="646475"/>
                    <a:pt x="108215" y="654319"/>
                    <a:pt x="137160" y="643186"/>
                  </a:cubicBezTo>
                  <a:cubicBezTo>
                    <a:pt x="148405" y="638861"/>
                    <a:pt x="160263" y="636231"/>
                    <a:pt x="171450" y="631756"/>
                  </a:cubicBezTo>
                  <a:cubicBezTo>
                    <a:pt x="177800" y="629216"/>
                    <a:pt x="184012" y="626299"/>
                    <a:pt x="190500" y="624136"/>
                  </a:cubicBezTo>
                  <a:cubicBezTo>
                    <a:pt x="195468" y="622480"/>
                    <a:pt x="200837" y="622165"/>
                    <a:pt x="205740" y="620326"/>
                  </a:cubicBezTo>
                  <a:cubicBezTo>
                    <a:pt x="241795" y="606805"/>
                    <a:pt x="198282" y="617246"/>
                    <a:pt x="240030" y="608896"/>
                  </a:cubicBezTo>
                  <a:cubicBezTo>
                    <a:pt x="251509" y="601243"/>
                    <a:pt x="253165" y="599457"/>
                    <a:pt x="266700" y="593656"/>
                  </a:cubicBezTo>
                  <a:cubicBezTo>
                    <a:pt x="270391" y="592074"/>
                    <a:pt x="274619" y="591796"/>
                    <a:pt x="278130" y="589846"/>
                  </a:cubicBezTo>
                  <a:cubicBezTo>
                    <a:pt x="315244" y="569227"/>
                    <a:pt x="286446" y="578242"/>
                    <a:pt x="316230" y="570796"/>
                  </a:cubicBezTo>
                  <a:cubicBezTo>
                    <a:pt x="327589" y="563223"/>
                    <a:pt x="336911" y="554113"/>
                    <a:pt x="350520" y="551746"/>
                  </a:cubicBezTo>
                  <a:cubicBezTo>
                    <a:pt x="375824" y="547345"/>
                    <a:pt x="426720" y="540316"/>
                    <a:pt x="426720" y="540316"/>
                  </a:cubicBezTo>
                  <a:cubicBezTo>
                    <a:pt x="438038" y="536543"/>
                    <a:pt x="451953" y="534133"/>
                    <a:pt x="461010" y="525076"/>
                  </a:cubicBezTo>
                  <a:cubicBezTo>
                    <a:pt x="486410" y="499676"/>
                    <a:pt x="449580" y="526346"/>
                    <a:pt x="480060" y="506026"/>
                  </a:cubicBezTo>
                  <a:cubicBezTo>
                    <a:pt x="482600" y="502216"/>
                    <a:pt x="484442" y="497834"/>
                    <a:pt x="487680" y="494596"/>
                  </a:cubicBezTo>
                  <a:cubicBezTo>
                    <a:pt x="496451" y="485825"/>
                    <a:pt x="502691" y="486081"/>
                    <a:pt x="514350" y="483166"/>
                  </a:cubicBezTo>
                  <a:cubicBezTo>
                    <a:pt x="540831" y="465512"/>
                    <a:pt x="507548" y="486567"/>
                    <a:pt x="544830" y="467926"/>
                  </a:cubicBezTo>
                  <a:cubicBezTo>
                    <a:pt x="574373" y="453154"/>
                    <a:pt x="538960" y="466073"/>
                    <a:pt x="567690" y="456496"/>
                  </a:cubicBezTo>
                  <a:cubicBezTo>
                    <a:pt x="570230" y="452686"/>
                    <a:pt x="573038" y="449042"/>
                    <a:pt x="575310" y="445066"/>
                  </a:cubicBezTo>
                  <a:cubicBezTo>
                    <a:pt x="578128" y="440135"/>
                    <a:pt x="579294" y="434189"/>
                    <a:pt x="582930" y="429826"/>
                  </a:cubicBezTo>
                  <a:cubicBezTo>
                    <a:pt x="589710" y="421691"/>
                    <a:pt x="597025" y="422152"/>
                    <a:pt x="605790" y="418396"/>
                  </a:cubicBezTo>
                  <a:cubicBezTo>
                    <a:pt x="611010" y="416159"/>
                    <a:pt x="615810" y="413013"/>
                    <a:pt x="621030" y="410776"/>
                  </a:cubicBezTo>
                  <a:cubicBezTo>
                    <a:pt x="624721" y="409194"/>
                    <a:pt x="628576" y="407988"/>
                    <a:pt x="632460" y="406966"/>
                  </a:cubicBezTo>
                  <a:cubicBezTo>
                    <a:pt x="685694" y="392957"/>
                    <a:pt x="677213" y="394967"/>
                    <a:pt x="712470" y="387916"/>
                  </a:cubicBezTo>
                  <a:cubicBezTo>
                    <a:pt x="733791" y="373702"/>
                    <a:pt x="715058" y="384513"/>
                    <a:pt x="750570" y="372676"/>
                  </a:cubicBezTo>
                  <a:cubicBezTo>
                    <a:pt x="757058" y="370513"/>
                    <a:pt x="763132" y="367219"/>
                    <a:pt x="769620" y="365056"/>
                  </a:cubicBezTo>
                  <a:cubicBezTo>
                    <a:pt x="774588" y="363400"/>
                    <a:pt x="779929" y="363007"/>
                    <a:pt x="784860" y="361246"/>
                  </a:cubicBezTo>
                  <a:cubicBezTo>
                    <a:pt x="792583" y="358488"/>
                    <a:pt x="846594" y="335396"/>
                    <a:pt x="857250" y="334576"/>
                  </a:cubicBezTo>
                  <a:lnTo>
                    <a:pt x="906780" y="330766"/>
                  </a:lnTo>
                  <a:cubicBezTo>
                    <a:pt x="920780" y="321432"/>
                    <a:pt x="918619" y="321740"/>
                    <a:pt x="937260" y="315526"/>
                  </a:cubicBezTo>
                  <a:cubicBezTo>
                    <a:pt x="959425" y="308138"/>
                    <a:pt x="948862" y="315873"/>
                    <a:pt x="975360" y="304096"/>
                  </a:cubicBezTo>
                  <a:cubicBezTo>
                    <a:pt x="1009189" y="289061"/>
                    <a:pt x="961716" y="302745"/>
                    <a:pt x="1002030" y="292666"/>
                  </a:cubicBezTo>
                  <a:cubicBezTo>
                    <a:pt x="1012190" y="285893"/>
                    <a:pt x="1016000" y="285469"/>
                    <a:pt x="1021080" y="273616"/>
                  </a:cubicBezTo>
                  <a:cubicBezTo>
                    <a:pt x="1023143" y="268803"/>
                    <a:pt x="1022548" y="263060"/>
                    <a:pt x="1024890" y="258376"/>
                  </a:cubicBezTo>
                  <a:cubicBezTo>
                    <a:pt x="1028986" y="250185"/>
                    <a:pt x="1037234" y="244204"/>
                    <a:pt x="1040130" y="235516"/>
                  </a:cubicBezTo>
                  <a:cubicBezTo>
                    <a:pt x="1041400" y="231706"/>
                    <a:pt x="1042498" y="227834"/>
                    <a:pt x="1043940" y="224086"/>
                  </a:cubicBezTo>
                  <a:cubicBezTo>
                    <a:pt x="1048850" y="211319"/>
                    <a:pt x="1054855" y="198962"/>
                    <a:pt x="1059180" y="185986"/>
                  </a:cubicBezTo>
                  <a:cubicBezTo>
                    <a:pt x="1060450" y="182176"/>
                    <a:pt x="1059584" y="176685"/>
                    <a:pt x="1062990" y="174556"/>
                  </a:cubicBezTo>
                  <a:cubicBezTo>
                    <a:pt x="1070830" y="169656"/>
                    <a:pt x="1080804" y="169593"/>
                    <a:pt x="1089660" y="166936"/>
                  </a:cubicBezTo>
                  <a:cubicBezTo>
                    <a:pt x="1093507" y="165782"/>
                    <a:pt x="1097280" y="164396"/>
                    <a:pt x="1101090" y="163126"/>
                  </a:cubicBezTo>
                  <a:cubicBezTo>
                    <a:pt x="1104900" y="158046"/>
                    <a:pt x="1108829" y="153053"/>
                    <a:pt x="1112520" y="147886"/>
                  </a:cubicBezTo>
                  <a:cubicBezTo>
                    <a:pt x="1115182" y="144160"/>
                    <a:pt x="1117077" y="139860"/>
                    <a:pt x="1120140" y="136456"/>
                  </a:cubicBezTo>
                  <a:cubicBezTo>
                    <a:pt x="1128550" y="127111"/>
                    <a:pt x="1146810" y="109786"/>
                    <a:pt x="1146810" y="109786"/>
                  </a:cubicBezTo>
                  <a:cubicBezTo>
                    <a:pt x="1148080" y="105976"/>
                    <a:pt x="1148670" y="101867"/>
                    <a:pt x="1150620" y="98356"/>
                  </a:cubicBezTo>
                  <a:cubicBezTo>
                    <a:pt x="1155068" y="90350"/>
                    <a:pt x="1165860" y="75496"/>
                    <a:pt x="1165860" y="75496"/>
                  </a:cubicBezTo>
                  <a:cubicBezTo>
                    <a:pt x="1166789" y="71781"/>
                    <a:pt x="1170256" y="50650"/>
                    <a:pt x="1177290" y="48826"/>
                  </a:cubicBezTo>
                  <a:cubicBezTo>
                    <a:pt x="1280747" y="22004"/>
                    <a:pt x="1241709" y="40629"/>
                    <a:pt x="1306830" y="29776"/>
                  </a:cubicBezTo>
                  <a:cubicBezTo>
                    <a:pt x="1318380" y="27851"/>
                    <a:pt x="1329600" y="24251"/>
                    <a:pt x="1341120" y="22156"/>
                  </a:cubicBezTo>
                  <a:cubicBezTo>
                    <a:pt x="1357555" y="19168"/>
                    <a:pt x="1374140" y="17076"/>
                    <a:pt x="1390650" y="14536"/>
                  </a:cubicBezTo>
                  <a:cubicBezTo>
                    <a:pt x="1465449" y="-10397"/>
                    <a:pt x="1427729" y="690"/>
                    <a:pt x="1607820" y="18346"/>
                  </a:cubicBezTo>
                  <a:cubicBezTo>
                    <a:pt x="1613182" y="18872"/>
                    <a:pt x="1596390" y="29776"/>
                    <a:pt x="1596390" y="2977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4472940" y="1466850"/>
              <a:ext cx="1181099" cy="636270"/>
            </a:xfrm>
            <a:custGeom>
              <a:avLst/>
              <a:gdLst>
                <a:gd name="connsiteX0" fmla="*/ 0 w 1196340"/>
                <a:gd name="connsiteY0" fmla="*/ 121920 h 674386"/>
                <a:gd name="connsiteX1" fmla="*/ 190500 w 1196340"/>
                <a:gd name="connsiteY1" fmla="*/ 118110 h 674386"/>
                <a:gd name="connsiteX2" fmla="*/ 217170 w 1196340"/>
                <a:gd name="connsiteY2" fmla="*/ 110490 h 674386"/>
                <a:gd name="connsiteX3" fmla="*/ 228600 w 1196340"/>
                <a:gd name="connsiteY3" fmla="*/ 106680 h 674386"/>
                <a:gd name="connsiteX4" fmla="*/ 240030 w 1196340"/>
                <a:gd name="connsiteY4" fmla="*/ 99060 h 674386"/>
                <a:gd name="connsiteX5" fmla="*/ 270510 w 1196340"/>
                <a:gd name="connsiteY5" fmla="*/ 91440 h 674386"/>
                <a:gd name="connsiteX6" fmla="*/ 289560 w 1196340"/>
                <a:gd name="connsiteY6" fmla="*/ 83820 h 674386"/>
                <a:gd name="connsiteX7" fmla="*/ 388620 w 1196340"/>
                <a:gd name="connsiteY7" fmla="*/ 87630 h 674386"/>
                <a:gd name="connsiteX8" fmla="*/ 411480 w 1196340"/>
                <a:gd name="connsiteY8" fmla="*/ 95250 h 674386"/>
                <a:gd name="connsiteX9" fmla="*/ 541020 w 1196340"/>
                <a:gd name="connsiteY9" fmla="*/ 91440 h 674386"/>
                <a:gd name="connsiteX10" fmla="*/ 571500 w 1196340"/>
                <a:gd name="connsiteY10" fmla="*/ 83820 h 674386"/>
                <a:gd name="connsiteX11" fmla="*/ 636270 w 1196340"/>
                <a:gd name="connsiteY11" fmla="*/ 68580 h 674386"/>
                <a:gd name="connsiteX12" fmla="*/ 651510 w 1196340"/>
                <a:gd name="connsiteY12" fmla="*/ 60960 h 674386"/>
                <a:gd name="connsiteX13" fmla="*/ 685800 w 1196340"/>
                <a:gd name="connsiteY13" fmla="*/ 34290 h 674386"/>
                <a:gd name="connsiteX14" fmla="*/ 735330 w 1196340"/>
                <a:gd name="connsiteY14" fmla="*/ 22860 h 674386"/>
                <a:gd name="connsiteX15" fmla="*/ 762000 w 1196340"/>
                <a:gd name="connsiteY15" fmla="*/ 19050 h 674386"/>
                <a:gd name="connsiteX16" fmla="*/ 811530 w 1196340"/>
                <a:gd name="connsiteY16" fmla="*/ 3810 h 674386"/>
                <a:gd name="connsiteX17" fmla="*/ 937260 w 1196340"/>
                <a:gd name="connsiteY17" fmla="*/ 7620 h 674386"/>
                <a:gd name="connsiteX18" fmla="*/ 967740 w 1196340"/>
                <a:gd name="connsiteY18" fmla="*/ 11430 h 674386"/>
                <a:gd name="connsiteX19" fmla="*/ 1047750 w 1196340"/>
                <a:gd name="connsiteY19" fmla="*/ 3810 h 674386"/>
                <a:gd name="connsiteX20" fmla="*/ 1097280 w 1196340"/>
                <a:gd name="connsiteY20" fmla="*/ 0 h 674386"/>
                <a:gd name="connsiteX21" fmla="*/ 1181100 w 1196340"/>
                <a:gd name="connsiteY21" fmla="*/ 7620 h 674386"/>
                <a:gd name="connsiteX22" fmla="*/ 1192530 w 1196340"/>
                <a:gd name="connsiteY22" fmla="*/ 11430 h 674386"/>
                <a:gd name="connsiteX23" fmla="*/ 1196340 w 1196340"/>
                <a:gd name="connsiteY23" fmla="*/ 38100 h 674386"/>
                <a:gd name="connsiteX24" fmla="*/ 1184910 w 1196340"/>
                <a:gd name="connsiteY24" fmla="*/ 148590 h 674386"/>
                <a:gd name="connsiteX25" fmla="*/ 1169670 w 1196340"/>
                <a:gd name="connsiteY25" fmla="*/ 190500 h 674386"/>
                <a:gd name="connsiteX26" fmla="*/ 1165860 w 1196340"/>
                <a:gd name="connsiteY26" fmla="*/ 201930 h 674386"/>
                <a:gd name="connsiteX27" fmla="*/ 1150620 w 1196340"/>
                <a:gd name="connsiteY27" fmla="*/ 240030 h 674386"/>
                <a:gd name="connsiteX28" fmla="*/ 1139190 w 1196340"/>
                <a:gd name="connsiteY28" fmla="*/ 274320 h 674386"/>
                <a:gd name="connsiteX29" fmla="*/ 1131570 w 1196340"/>
                <a:gd name="connsiteY29" fmla="*/ 297180 h 674386"/>
                <a:gd name="connsiteX30" fmla="*/ 1123950 w 1196340"/>
                <a:gd name="connsiteY30" fmla="*/ 320040 h 674386"/>
                <a:gd name="connsiteX31" fmla="*/ 1112520 w 1196340"/>
                <a:gd name="connsiteY31" fmla="*/ 361950 h 674386"/>
                <a:gd name="connsiteX32" fmla="*/ 1108710 w 1196340"/>
                <a:gd name="connsiteY32" fmla="*/ 384810 h 674386"/>
                <a:gd name="connsiteX33" fmla="*/ 1101090 w 1196340"/>
                <a:gd name="connsiteY33" fmla="*/ 396240 h 674386"/>
                <a:gd name="connsiteX34" fmla="*/ 1089660 w 1196340"/>
                <a:gd name="connsiteY34" fmla="*/ 411480 h 674386"/>
                <a:gd name="connsiteX35" fmla="*/ 1082040 w 1196340"/>
                <a:gd name="connsiteY35" fmla="*/ 422910 h 674386"/>
                <a:gd name="connsiteX36" fmla="*/ 1070610 w 1196340"/>
                <a:gd name="connsiteY36" fmla="*/ 430530 h 674386"/>
                <a:gd name="connsiteX37" fmla="*/ 1055370 w 1196340"/>
                <a:gd name="connsiteY37" fmla="*/ 453390 h 674386"/>
                <a:gd name="connsiteX38" fmla="*/ 1043940 w 1196340"/>
                <a:gd name="connsiteY38" fmla="*/ 480060 h 674386"/>
                <a:gd name="connsiteX39" fmla="*/ 1040130 w 1196340"/>
                <a:gd name="connsiteY39" fmla="*/ 491490 h 674386"/>
                <a:gd name="connsiteX40" fmla="*/ 1024890 w 1196340"/>
                <a:gd name="connsiteY40" fmla="*/ 518160 h 674386"/>
                <a:gd name="connsiteX41" fmla="*/ 1021080 w 1196340"/>
                <a:gd name="connsiteY41" fmla="*/ 529590 h 674386"/>
                <a:gd name="connsiteX42" fmla="*/ 1005840 w 1196340"/>
                <a:gd name="connsiteY42" fmla="*/ 556260 h 674386"/>
                <a:gd name="connsiteX43" fmla="*/ 994410 w 1196340"/>
                <a:gd name="connsiteY43" fmla="*/ 582930 h 674386"/>
                <a:gd name="connsiteX44" fmla="*/ 982980 w 1196340"/>
                <a:gd name="connsiteY44" fmla="*/ 594360 h 674386"/>
                <a:gd name="connsiteX45" fmla="*/ 967740 w 1196340"/>
                <a:gd name="connsiteY45" fmla="*/ 617220 h 674386"/>
                <a:gd name="connsiteX46" fmla="*/ 956310 w 1196340"/>
                <a:gd name="connsiteY46" fmla="*/ 628650 h 674386"/>
                <a:gd name="connsiteX47" fmla="*/ 948690 w 1196340"/>
                <a:gd name="connsiteY47" fmla="*/ 640080 h 674386"/>
                <a:gd name="connsiteX48" fmla="*/ 941070 w 1196340"/>
                <a:gd name="connsiteY48" fmla="*/ 655320 h 674386"/>
                <a:gd name="connsiteX49" fmla="*/ 929640 w 1196340"/>
                <a:gd name="connsiteY49" fmla="*/ 659130 h 674386"/>
                <a:gd name="connsiteX50" fmla="*/ 918210 w 1196340"/>
                <a:gd name="connsiteY50" fmla="*/ 674370 h 67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96340" h="674386">
                  <a:moveTo>
                    <a:pt x="0" y="121920"/>
                  </a:moveTo>
                  <a:cubicBezTo>
                    <a:pt x="78095" y="131682"/>
                    <a:pt x="48277" y="129720"/>
                    <a:pt x="190500" y="118110"/>
                  </a:cubicBezTo>
                  <a:cubicBezTo>
                    <a:pt x="199715" y="117358"/>
                    <a:pt x="208314" y="113147"/>
                    <a:pt x="217170" y="110490"/>
                  </a:cubicBezTo>
                  <a:cubicBezTo>
                    <a:pt x="221017" y="109336"/>
                    <a:pt x="225008" y="108476"/>
                    <a:pt x="228600" y="106680"/>
                  </a:cubicBezTo>
                  <a:cubicBezTo>
                    <a:pt x="232696" y="104632"/>
                    <a:pt x="235727" y="100625"/>
                    <a:pt x="240030" y="99060"/>
                  </a:cubicBezTo>
                  <a:cubicBezTo>
                    <a:pt x="249872" y="95481"/>
                    <a:pt x="260500" y="94520"/>
                    <a:pt x="270510" y="91440"/>
                  </a:cubicBezTo>
                  <a:cubicBezTo>
                    <a:pt x="277047" y="89429"/>
                    <a:pt x="283210" y="86360"/>
                    <a:pt x="289560" y="83820"/>
                  </a:cubicBezTo>
                  <a:cubicBezTo>
                    <a:pt x="322580" y="85090"/>
                    <a:pt x="355720" y="84546"/>
                    <a:pt x="388620" y="87630"/>
                  </a:cubicBezTo>
                  <a:cubicBezTo>
                    <a:pt x="396617" y="88380"/>
                    <a:pt x="403450" y="95049"/>
                    <a:pt x="411480" y="95250"/>
                  </a:cubicBezTo>
                  <a:lnTo>
                    <a:pt x="541020" y="91440"/>
                  </a:lnTo>
                  <a:cubicBezTo>
                    <a:pt x="551180" y="88900"/>
                    <a:pt x="561207" y="85750"/>
                    <a:pt x="571500" y="83820"/>
                  </a:cubicBezTo>
                  <a:cubicBezTo>
                    <a:pt x="602478" y="78012"/>
                    <a:pt x="605748" y="83841"/>
                    <a:pt x="636270" y="68580"/>
                  </a:cubicBezTo>
                  <a:cubicBezTo>
                    <a:pt x="641350" y="66040"/>
                    <a:pt x="646888" y="64261"/>
                    <a:pt x="651510" y="60960"/>
                  </a:cubicBezTo>
                  <a:cubicBezTo>
                    <a:pt x="665997" y="50612"/>
                    <a:pt x="664267" y="39673"/>
                    <a:pt x="685800" y="34290"/>
                  </a:cubicBezTo>
                  <a:cubicBezTo>
                    <a:pt x="702610" y="30088"/>
                    <a:pt x="717818" y="26143"/>
                    <a:pt x="735330" y="22860"/>
                  </a:cubicBezTo>
                  <a:cubicBezTo>
                    <a:pt x="744156" y="21205"/>
                    <a:pt x="753194" y="20811"/>
                    <a:pt x="762000" y="19050"/>
                  </a:cubicBezTo>
                  <a:cubicBezTo>
                    <a:pt x="789836" y="13483"/>
                    <a:pt x="788816" y="12896"/>
                    <a:pt x="811530" y="3810"/>
                  </a:cubicBezTo>
                  <a:lnTo>
                    <a:pt x="937260" y="7620"/>
                  </a:lnTo>
                  <a:cubicBezTo>
                    <a:pt x="947487" y="8119"/>
                    <a:pt x="957507" y="11783"/>
                    <a:pt x="967740" y="11430"/>
                  </a:cubicBezTo>
                  <a:cubicBezTo>
                    <a:pt x="994515" y="10507"/>
                    <a:pt x="1021063" y="6165"/>
                    <a:pt x="1047750" y="3810"/>
                  </a:cubicBezTo>
                  <a:cubicBezTo>
                    <a:pt x="1064245" y="2355"/>
                    <a:pt x="1080770" y="1270"/>
                    <a:pt x="1097280" y="0"/>
                  </a:cubicBezTo>
                  <a:cubicBezTo>
                    <a:pt x="1125220" y="2540"/>
                    <a:pt x="1153245" y="4277"/>
                    <a:pt x="1181100" y="7620"/>
                  </a:cubicBezTo>
                  <a:cubicBezTo>
                    <a:pt x="1185087" y="8098"/>
                    <a:pt x="1190734" y="7838"/>
                    <a:pt x="1192530" y="11430"/>
                  </a:cubicBezTo>
                  <a:cubicBezTo>
                    <a:pt x="1196546" y="19462"/>
                    <a:pt x="1195070" y="29210"/>
                    <a:pt x="1196340" y="38100"/>
                  </a:cubicBezTo>
                  <a:cubicBezTo>
                    <a:pt x="1195594" y="47048"/>
                    <a:pt x="1193149" y="118380"/>
                    <a:pt x="1184910" y="148590"/>
                  </a:cubicBezTo>
                  <a:cubicBezTo>
                    <a:pt x="1179574" y="168157"/>
                    <a:pt x="1176487" y="172321"/>
                    <a:pt x="1169670" y="190500"/>
                  </a:cubicBezTo>
                  <a:cubicBezTo>
                    <a:pt x="1168260" y="194260"/>
                    <a:pt x="1167302" y="198182"/>
                    <a:pt x="1165860" y="201930"/>
                  </a:cubicBezTo>
                  <a:cubicBezTo>
                    <a:pt x="1160950" y="214697"/>
                    <a:pt x="1154945" y="227054"/>
                    <a:pt x="1150620" y="240030"/>
                  </a:cubicBezTo>
                  <a:lnTo>
                    <a:pt x="1139190" y="274320"/>
                  </a:lnTo>
                  <a:lnTo>
                    <a:pt x="1131570" y="297180"/>
                  </a:lnTo>
                  <a:cubicBezTo>
                    <a:pt x="1129030" y="304800"/>
                    <a:pt x="1125270" y="312117"/>
                    <a:pt x="1123950" y="320040"/>
                  </a:cubicBezTo>
                  <a:cubicBezTo>
                    <a:pt x="1119016" y="349646"/>
                    <a:pt x="1123009" y="335727"/>
                    <a:pt x="1112520" y="361950"/>
                  </a:cubicBezTo>
                  <a:cubicBezTo>
                    <a:pt x="1111250" y="369570"/>
                    <a:pt x="1111153" y="377481"/>
                    <a:pt x="1108710" y="384810"/>
                  </a:cubicBezTo>
                  <a:cubicBezTo>
                    <a:pt x="1107262" y="389154"/>
                    <a:pt x="1103752" y="392514"/>
                    <a:pt x="1101090" y="396240"/>
                  </a:cubicBezTo>
                  <a:cubicBezTo>
                    <a:pt x="1097399" y="401407"/>
                    <a:pt x="1093351" y="406313"/>
                    <a:pt x="1089660" y="411480"/>
                  </a:cubicBezTo>
                  <a:cubicBezTo>
                    <a:pt x="1086998" y="415206"/>
                    <a:pt x="1085278" y="419672"/>
                    <a:pt x="1082040" y="422910"/>
                  </a:cubicBezTo>
                  <a:cubicBezTo>
                    <a:pt x="1078802" y="426148"/>
                    <a:pt x="1074420" y="427990"/>
                    <a:pt x="1070610" y="430530"/>
                  </a:cubicBezTo>
                  <a:cubicBezTo>
                    <a:pt x="1065530" y="438150"/>
                    <a:pt x="1058266" y="444702"/>
                    <a:pt x="1055370" y="453390"/>
                  </a:cubicBezTo>
                  <a:cubicBezTo>
                    <a:pt x="1046435" y="480195"/>
                    <a:pt x="1058064" y="447104"/>
                    <a:pt x="1043940" y="480060"/>
                  </a:cubicBezTo>
                  <a:cubicBezTo>
                    <a:pt x="1042358" y="483751"/>
                    <a:pt x="1041712" y="487799"/>
                    <a:pt x="1040130" y="491490"/>
                  </a:cubicBezTo>
                  <a:cubicBezTo>
                    <a:pt x="1020091" y="538247"/>
                    <a:pt x="1044022" y="479896"/>
                    <a:pt x="1024890" y="518160"/>
                  </a:cubicBezTo>
                  <a:cubicBezTo>
                    <a:pt x="1023094" y="521752"/>
                    <a:pt x="1022662" y="525899"/>
                    <a:pt x="1021080" y="529590"/>
                  </a:cubicBezTo>
                  <a:cubicBezTo>
                    <a:pt x="1001041" y="576347"/>
                    <a:pt x="1024972" y="517996"/>
                    <a:pt x="1005840" y="556260"/>
                  </a:cubicBezTo>
                  <a:cubicBezTo>
                    <a:pt x="997549" y="572843"/>
                    <a:pt x="1007624" y="564431"/>
                    <a:pt x="994410" y="582930"/>
                  </a:cubicBezTo>
                  <a:cubicBezTo>
                    <a:pt x="991278" y="587315"/>
                    <a:pt x="986288" y="590107"/>
                    <a:pt x="982980" y="594360"/>
                  </a:cubicBezTo>
                  <a:cubicBezTo>
                    <a:pt x="977357" y="601589"/>
                    <a:pt x="974216" y="610744"/>
                    <a:pt x="967740" y="617220"/>
                  </a:cubicBezTo>
                  <a:cubicBezTo>
                    <a:pt x="963930" y="621030"/>
                    <a:pt x="959759" y="624511"/>
                    <a:pt x="956310" y="628650"/>
                  </a:cubicBezTo>
                  <a:cubicBezTo>
                    <a:pt x="953379" y="632168"/>
                    <a:pt x="950962" y="636104"/>
                    <a:pt x="948690" y="640080"/>
                  </a:cubicBezTo>
                  <a:cubicBezTo>
                    <a:pt x="945872" y="645011"/>
                    <a:pt x="945086" y="651304"/>
                    <a:pt x="941070" y="655320"/>
                  </a:cubicBezTo>
                  <a:cubicBezTo>
                    <a:pt x="938230" y="658160"/>
                    <a:pt x="933450" y="657860"/>
                    <a:pt x="929640" y="659130"/>
                  </a:cubicBezTo>
                  <a:cubicBezTo>
                    <a:pt x="921452" y="675506"/>
                    <a:pt x="927700" y="674370"/>
                    <a:pt x="918210" y="67437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手繪多邊形 17"/>
            <p:cNvSpPr/>
            <p:nvPr/>
          </p:nvSpPr>
          <p:spPr>
            <a:xfrm>
              <a:off x="3364230" y="2110740"/>
              <a:ext cx="2015490" cy="1352550"/>
            </a:xfrm>
            <a:custGeom>
              <a:avLst/>
              <a:gdLst>
                <a:gd name="connsiteX0" fmla="*/ 0 w 2015490"/>
                <a:gd name="connsiteY0" fmla="*/ 1352550 h 1352550"/>
                <a:gd name="connsiteX1" fmla="*/ 19050 w 2015490"/>
                <a:gd name="connsiteY1" fmla="*/ 1344930 h 1352550"/>
                <a:gd name="connsiteX2" fmla="*/ 38100 w 2015490"/>
                <a:gd name="connsiteY2" fmla="*/ 1325880 h 1352550"/>
                <a:gd name="connsiteX3" fmla="*/ 49530 w 2015490"/>
                <a:gd name="connsiteY3" fmla="*/ 1322070 h 1352550"/>
                <a:gd name="connsiteX4" fmla="*/ 76200 w 2015490"/>
                <a:gd name="connsiteY4" fmla="*/ 1306830 h 1352550"/>
                <a:gd name="connsiteX5" fmla="*/ 87630 w 2015490"/>
                <a:gd name="connsiteY5" fmla="*/ 1303020 h 1352550"/>
                <a:gd name="connsiteX6" fmla="*/ 99060 w 2015490"/>
                <a:gd name="connsiteY6" fmla="*/ 1295400 h 1352550"/>
                <a:gd name="connsiteX7" fmla="*/ 156210 w 2015490"/>
                <a:gd name="connsiteY7" fmla="*/ 1280160 h 1352550"/>
                <a:gd name="connsiteX8" fmla="*/ 259080 w 2015490"/>
                <a:gd name="connsiteY8" fmla="*/ 1283970 h 1352550"/>
                <a:gd name="connsiteX9" fmla="*/ 281940 w 2015490"/>
                <a:gd name="connsiteY9" fmla="*/ 1291590 h 1352550"/>
                <a:gd name="connsiteX10" fmla="*/ 316230 w 2015490"/>
                <a:gd name="connsiteY10" fmla="*/ 1295400 h 1352550"/>
                <a:gd name="connsiteX11" fmla="*/ 541020 w 2015490"/>
                <a:gd name="connsiteY11" fmla="*/ 1303020 h 1352550"/>
                <a:gd name="connsiteX12" fmla="*/ 632460 w 2015490"/>
                <a:gd name="connsiteY12" fmla="*/ 1295400 h 1352550"/>
                <a:gd name="connsiteX13" fmla="*/ 643890 w 2015490"/>
                <a:gd name="connsiteY13" fmla="*/ 1287780 h 1352550"/>
                <a:gd name="connsiteX14" fmla="*/ 659130 w 2015490"/>
                <a:gd name="connsiteY14" fmla="*/ 1283970 h 1352550"/>
                <a:gd name="connsiteX15" fmla="*/ 662940 w 2015490"/>
                <a:gd name="connsiteY15" fmla="*/ 1268730 h 1352550"/>
                <a:gd name="connsiteX16" fmla="*/ 674370 w 2015490"/>
                <a:gd name="connsiteY16" fmla="*/ 1264920 h 1352550"/>
                <a:gd name="connsiteX17" fmla="*/ 689610 w 2015490"/>
                <a:gd name="connsiteY17" fmla="*/ 1257300 h 1352550"/>
                <a:gd name="connsiteX18" fmla="*/ 701040 w 2015490"/>
                <a:gd name="connsiteY18" fmla="*/ 1253490 h 1352550"/>
                <a:gd name="connsiteX19" fmla="*/ 723900 w 2015490"/>
                <a:gd name="connsiteY19" fmla="*/ 1238250 h 1352550"/>
                <a:gd name="connsiteX20" fmla="*/ 769620 w 2015490"/>
                <a:gd name="connsiteY20" fmla="*/ 1226820 h 1352550"/>
                <a:gd name="connsiteX21" fmla="*/ 788670 w 2015490"/>
                <a:gd name="connsiteY21" fmla="*/ 1207770 h 1352550"/>
                <a:gd name="connsiteX22" fmla="*/ 800100 w 2015490"/>
                <a:gd name="connsiteY22" fmla="*/ 1200150 h 1352550"/>
                <a:gd name="connsiteX23" fmla="*/ 811530 w 2015490"/>
                <a:gd name="connsiteY23" fmla="*/ 1177290 h 1352550"/>
                <a:gd name="connsiteX24" fmla="*/ 822960 w 2015490"/>
                <a:gd name="connsiteY24" fmla="*/ 1169670 h 1352550"/>
                <a:gd name="connsiteX25" fmla="*/ 830580 w 2015490"/>
                <a:gd name="connsiteY25" fmla="*/ 1158240 h 1352550"/>
                <a:gd name="connsiteX26" fmla="*/ 842010 w 2015490"/>
                <a:gd name="connsiteY26" fmla="*/ 1154430 h 1352550"/>
                <a:gd name="connsiteX27" fmla="*/ 861060 w 2015490"/>
                <a:gd name="connsiteY27" fmla="*/ 1135380 h 1352550"/>
                <a:gd name="connsiteX28" fmla="*/ 864870 w 2015490"/>
                <a:gd name="connsiteY28" fmla="*/ 1123950 h 1352550"/>
                <a:gd name="connsiteX29" fmla="*/ 880110 w 2015490"/>
                <a:gd name="connsiteY29" fmla="*/ 1116330 h 1352550"/>
                <a:gd name="connsiteX30" fmla="*/ 891540 w 2015490"/>
                <a:gd name="connsiteY30" fmla="*/ 1108710 h 1352550"/>
                <a:gd name="connsiteX31" fmla="*/ 899160 w 2015490"/>
                <a:gd name="connsiteY31" fmla="*/ 1097280 h 1352550"/>
                <a:gd name="connsiteX32" fmla="*/ 922020 w 2015490"/>
                <a:gd name="connsiteY32" fmla="*/ 1085850 h 1352550"/>
                <a:gd name="connsiteX33" fmla="*/ 929640 w 2015490"/>
                <a:gd name="connsiteY33" fmla="*/ 1070610 h 1352550"/>
                <a:gd name="connsiteX34" fmla="*/ 952500 w 2015490"/>
                <a:gd name="connsiteY34" fmla="*/ 1066800 h 1352550"/>
                <a:gd name="connsiteX35" fmla="*/ 986790 w 2015490"/>
                <a:gd name="connsiteY35" fmla="*/ 1051560 h 1352550"/>
                <a:gd name="connsiteX36" fmla="*/ 1013460 w 2015490"/>
                <a:gd name="connsiteY36" fmla="*/ 1040130 h 1352550"/>
                <a:gd name="connsiteX37" fmla="*/ 1028700 w 2015490"/>
                <a:gd name="connsiteY37" fmla="*/ 1009650 h 1352550"/>
                <a:gd name="connsiteX38" fmla="*/ 1043940 w 2015490"/>
                <a:gd name="connsiteY38" fmla="*/ 982980 h 1352550"/>
                <a:gd name="connsiteX39" fmla="*/ 1047750 w 2015490"/>
                <a:gd name="connsiteY39" fmla="*/ 971550 h 1352550"/>
                <a:gd name="connsiteX40" fmla="*/ 1074420 w 2015490"/>
                <a:gd name="connsiteY40" fmla="*/ 960120 h 1352550"/>
                <a:gd name="connsiteX41" fmla="*/ 1085850 w 2015490"/>
                <a:gd name="connsiteY41" fmla="*/ 944880 h 1352550"/>
                <a:gd name="connsiteX42" fmla="*/ 1093470 w 2015490"/>
                <a:gd name="connsiteY42" fmla="*/ 933450 h 1352550"/>
                <a:gd name="connsiteX43" fmla="*/ 1104900 w 2015490"/>
                <a:gd name="connsiteY43" fmla="*/ 925830 h 1352550"/>
                <a:gd name="connsiteX44" fmla="*/ 1131570 w 2015490"/>
                <a:gd name="connsiteY44" fmla="*/ 887730 h 1352550"/>
                <a:gd name="connsiteX45" fmla="*/ 1154430 w 2015490"/>
                <a:gd name="connsiteY45" fmla="*/ 876300 h 1352550"/>
                <a:gd name="connsiteX46" fmla="*/ 1165860 w 2015490"/>
                <a:gd name="connsiteY46" fmla="*/ 868680 h 1352550"/>
                <a:gd name="connsiteX47" fmla="*/ 1173480 w 2015490"/>
                <a:gd name="connsiteY47" fmla="*/ 857250 h 1352550"/>
                <a:gd name="connsiteX48" fmla="*/ 1184910 w 2015490"/>
                <a:gd name="connsiteY48" fmla="*/ 849630 h 1352550"/>
                <a:gd name="connsiteX49" fmla="*/ 1196340 w 2015490"/>
                <a:gd name="connsiteY49" fmla="*/ 826770 h 1352550"/>
                <a:gd name="connsiteX50" fmla="*/ 1207770 w 2015490"/>
                <a:gd name="connsiteY50" fmla="*/ 819150 h 1352550"/>
                <a:gd name="connsiteX51" fmla="*/ 1226820 w 2015490"/>
                <a:gd name="connsiteY51" fmla="*/ 796290 h 1352550"/>
                <a:gd name="connsiteX52" fmla="*/ 1238250 w 2015490"/>
                <a:gd name="connsiteY52" fmla="*/ 788670 h 1352550"/>
                <a:gd name="connsiteX53" fmla="*/ 1249680 w 2015490"/>
                <a:gd name="connsiteY53" fmla="*/ 777240 h 1352550"/>
                <a:gd name="connsiteX54" fmla="*/ 1264920 w 2015490"/>
                <a:gd name="connsiteY54" fmla="*/ 754380 h 1352550"/>
                <a:gd name="connsiteX55" fmla="*/ 1276350 w 2015490"/>
                <a:gd name="connsiteY55" fmla="*/ 727710 h 1352550"/>
                <a:gd name="connsiteX56" fmla="*/ 1287780 w 2015490"/>
                <a:gd name="connsiteY56" fmla="*/ 704850 h 1352550"/>
                <a:gd name="connsiteX57" fmla="*/ 1303020 w 2015490"/>
                <a:gd name="connsiteY57" fmla="*/ 689610 h 1352550"/>
                <a:gd name="connsiteX58" fmla="*/ 1310640 w 2015490"/>
                <a:gd name="connsiteY58" fmla="*/ 674370 h 1352550"/>
                <a:gd name="connsiteX59" fmla="*/ 1341120 w 2015490"/>
                <a:gd name="connsiteY59" fmla="*/ 659130 h 1352550"/>
                <a:gd name="connsiteX60" fmla="*/ 1348740 w 2015490"/>
                <a:gd name="connsiteY60" fmla="*/ 647700 h 1352550"/>
                <a:gd name="connsiteX61" fmla="*/ 1371600 w 2015490"/>
                <a:gd name="connsiteY61" fmla="*/ 632460 h 1352550"/>
                <a:gd name="connsiteX62" fmla="*/ 1379220 w 2015490"/>
                <a:gd name="connsiteY62" fmla="*/ 621030 h 1352550"/>
                <a:gd name="connsiteX63" fmla="*/ 1390650 w 2015490"/>
                <a:gd name="connsiteY63" fmla="*/ 617220 h 1352550"/>
                <a:gd name="connsiteX64" fmla="*/ 1409700 w 2015490"/>
                <a:gd name="connsiteY64" fmla="*/ 598170 h 1352550"/>
                <a:gd name="connsiteX65" fmla="*/ 1424940 w 2015490"/>
                <a:gd name="connsiteY65" fmla="*/ 579120 h 1352550"/>
                <a:gd name="connsiteX66" fmla="*/ 1432560 w 2015490"/>
                <a:gd name="connsiteY66" fmla="*/ 567690 h 1352550"/>
                <a:gd name="connsiteX67" fmla="*/ 1440180 w 2015490"/>
                <a:gd name="connsiteY67" fmla="*/ 552450 h 1352550"/>
                <a:gd name="connsiteX68" fmla="*/ 1451610 w 2015490"/>
                <a:gd name="connsiteY68" fmla="*/ 548640 h 1352550"/>
                <a:gd name="connsiteX69" fmla="*/ 1463040 w 2015490"/>
                <a:gd name="connsiteY69" fmla="*/ 533400 h 1352550"/>
                <a:gd name="connsiteX70" fmla="*/ 1474470 w 2015490"/>
                <a:gd name="connsiteY70" fmla="*/ 529590 h 1352550"/>
                <a:gd name="connsiteX71" fmla="*/ 1485900 w 2015490"/>
                <a:gd name="connsiteY71" fmla="*/ 521970 h 1352550"/>
                <a:gd name="connsiteX72" fmla="*/ 1524000 w 2015490"/>
                <a:gd name="connsiteY72" fmla="*/ 502920 h 1352550"/>
                <a:gd name="connsiteX73" fmla="*/ 1543050 w 2015490"/>
                <a:gd name="connsiteY73" fmla="*/ 495300 h 1352550"/>
                <a:gd name="connsiteX74" fmla="*/ 1554480 w 2015490"/>
                <a:gd name="connsiteY74" fmla="*/ 491490 h 1352550"/>
                <a:gd name="connsiteX75" fmla="*/ 1569720 w 2015490"/>
                <a:gd name="connsiteY75" fmla="*/ 483870 h 1352550"/>
                <a:gd name="connsiteX76" fmla="*/ 1596390 w 2015490"/>
                <a:gd name="connsiteY76" fmla="*/ 464820 h 1352550"/>
                <a:gd name="connsiteX77" fmla="*/ 1607820 w 2015490"/>
                <a:gd name="connsiteY77" fmla="*/ 457200 h 1352550"/>
                <a:gd name="connsiteX78" fmla="*/ 1619250 w 2015490"/>
                <a:gd name="connsiteY78" fmla="*/ 430530 h 1352550"/>
                <a:gd name="connsiteX79" fmla="*/ 1626870 w 2015490"/>
                <a:gd name="connsiteY79" fmla="*/ 419100 h 1352550"/>
                <a:gd name="connsiteX80" fmla="*/ 1630680 w 2015490"/>
                <a:gd name="connsiteY80" fmla="*/ 407670 h 1352550"/>
                <a:gd name="connsiteX81" fmla="*/ 1645920 w 2015490"/>
                <a:gd name="connsiteY81" fmla="*/ 392430 h 1352550"/>
                <a:gd name="connsiteX82" fmla="*/ 1664970 w 2015490"/>
                <a:gd name="connsiteY82" fmla="*/ 377190 h 1352550"/>
                <a:gd name="connsiteX83" fmla="*/ 1668780 w 2015490"/>
                <a:gd name="connsiteY83" fmla="*/ 361950 h 1352550"/>
                <a:gd name="connsiteX84" fmla="*/ 1687830 w 2015490"/>
                <a:gd name="connsiteY84" fmla="*/ 339090 h 1352550"/>
                <a:gd name="connsiteX85" fmla="*/ 1695450 w 2015490"/>
                <a:gd name="connsiteY85" fmla="*/ 323850 h 1352550"/>
                <a:gd name="connsiteX86" fmla="*/ 1714500 w 2015490"/>
                <a:gd name="connsiteY86" fmla="*/ 300990 h 1352550"/>
                <a:gd name="connsiteX87" fmla="*/ 1722120 w 2015490"/>
                <a:gd name="connsiteY87" fmla="*/ 289560 h 1352550"/>
                <a:gd name="connsiteX88" fmla="*/ 1744980 w 2015490"/>
                <a:gd name="connsiteY88" fmla="*/ 278130 h 1352550"/>
                <a:gd name="connsiteX89" fmla="*/ 1771650 w 2015490"/>
                <a:gd name="connsiteY89" fmla="*/ 251460 h 1352550"/>
                <a:gd name="connsiteX90" fmla="*/ 1794510 w 2015490"/>
                <a:gd name="connsiteY90" fmla="*/ 224790 h 1352550"/>
                <a:gd name="connsiteX91" fmla="*/ 1805940 w 2015490"/>
                <a:gd name="connsiteY91" fmla="*/ 213360 h 1352550"/>
                <a:gd name="connsiteX92" fmla="*/ 1824990 w 2015490"/>
                <a:gd name="connsiteY92" fmla="*/ 209550 h 1352550"/>
                <a:gd name="connsiteX93" fmla="*/ 1859280 w 2015490"/>
                <a:gd name="connsiteY93" fmla="*/ 190500 h 1352550"/>
                <a:gd name="connsiteX94" fmla="*/ 1866900 w 2015490"/>
                <a:gd name="connsiteY94" fmla="*/ 179070 h 1352550"/>
                <a:gd name="connsiteX95" fmla="*/ 1889760 w 2015490"/>
                <a:gd name="connsiteY95" fmla="*/ 163830 h 1352550"/>
                <a:gd name="connsiteX96" fmla="*/ 1897380 w 2015490"/>
                <a:gd name="connsiteY96" fmla="*/ 152400 h 1352550"/>
                <a:gd name="connsiteX97" fmla="*/ 1908810 w 2015490"/>
                <a:gd name="connsiteY97" fmla="*/ 144780 h 1352550"/>
                <a:gd name="connsiteX98" fmla="*/ 1924050 w 2015490"/>
                <a:gd name="connsiteY98" fmla="*/ 133350 h 1352550"/>
                <a:gd name="connsiteX99" fmla="*/ 1931670 w 2015490"/>
                <a:gd name="connsiteY99" fmla="*/ 118110 h 1352550"/>
                <a:gd name="connsiteX100" fmla="*/ 1943100 w 2015490"/>
                <a:gd name="connsiteY100" fmla="*/ 68580 h 1352550"/>
                <a:gd name="connsiteX101" fmla="*/ 1950720 w 2015490"/>
                <a:gd name="connsiteY101" fmla="*/ 57150 h 1352550"/>
                <a:gd name="connsiteX102" fmla="*/ 1962150 w 2015490"/>
                <a:gd name="connsiteY102" fmla="*/ 34290 h 1352550"/>
                <a:gd name="connsiteX103" fmla="*/ 1973580 w 2015490"/>
                <a:gd name="connsiteY103" fmla="*/ 26670 h 1352550"/>
                <a:gd name="connsiteX104" fmla="*/ 2004060 w 2015490"/>
                <a:gd name="connsiteY104" fmla="*/ 0 h 1352550"/>
                <a:gd name="connsiteX105" fmla="*/ 2015490 w 2015490"/>
                <a:gd name="connsiteY105" fmla="*/ 0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015490" h="1352550">
                  <a:moveTo>
                    <a:pt x="0" y="1352550"/>
                  </a:moveTo>
                  <a:cubicBezTo>
                    <a:pt x="6350" y="1350010"/>
                    <a:pt x="13485" y="1348905"/>
                    <a:pt x="19050" y="1344930"/>
                  </a:cubicBezTo>
                  <a:cubicBezTo>
                    <a:pt x="54610" y="1319530"/>
                    <a:pt x="-2540" y="1346200"/>
                    <a:pt x="38100" y="1325880"/>
                  </a:cubicBezTo>
                  <a:cubicBezTo>
                    <a:pt x="41692" y="1324084"/>
                    <a:pt x="45938" y="1323866"/>
                    <a:pt x="49530" y="1322070"/>
                  </a:cubicBezTo>
                  <a:cubicBezTo>
                    <a:pt x="87794" y="1302938"/>
                    <a:pt x="29443" y="1326869"/>
                    <a:pt x="76200" y="1306830"/>
                  </a:cubicBezTo>
                  <a:cubicBezTo>
                    <a:pt x="79891" y="1305248"/>
                    <a:pt x="84038" y="1304816"/>
                    <a:pt x="87630" y="1303020"/>
                  </a:cubicBezTo>
                  <a:cubicBezTo>
                    <a:pt x="91726" y="1300972"/>
                    <a:pt x="94808" y="1297101"/>
                    <a:pt x="99060" y="1295400"/>
                  </a:cubicBezTo>
                  <a:cubicBezTo>
                    <a:pt x="107808" y="1291901"/>
                    <a:pt x="148467" y="1282096"/>
                    <a:pt x="156210" y="1280160"/>
                  </a:cubicBezTo>
                  <a:cubicBezTo>
                    <a:pt x="190500" y="1281430"/>
                    <a:pt x="224907" y="1280863"/>
                    <a:pt x="259080" y="1283970"/>
                  </a:cubicBezTo>
                  <a:cubicBezTo>
                    <a:pt x="267079" y="1284697"/>
                    <a:pt x="274064" y="1290015"/>
                    <a:pt x="281940" y="1291590"/>
                  </a:cubicBezTo>
                  <a:cubicBezTo>
                    <a:pt x="293217" y="1293845"/>
                    <a:pt x="304741" y="1294893"/>
                    <a:pt x="316230" y="1295400"/>
                  </a:cubicBezTo>
                  <a:cubicBezTo>
                    <a:pt x="391130" y="1298704"/>
                    <a:pt x="466090" y="1300480"/>
                    <a:pt x="541020" y="1303020"/>
                  </a:cubicBezTo>
                  <a:cubicBezTo>
                    <a:pt x="571500" y="1300480"/>
                    <a:pt x="602205" y="1299882"/>
                    <a:pt x="632460" y="1295400"/>
                  </a:cubicBezTo>
                  <a:cubicBezTo>
                    <a:pt x="636990" y="1294729"/>
                    <a:pt x="639681" y="1289584"/>
                    <a:pt x="643890" y="1287780"/>
                  </a:cubicBezTo>
                  <a:cubicBezTo>
                    <a:pt x="648703" y="1285717"/>
                    <a:pt x="654050" y="1285240"/>
                    <a:pt x="659130" y="1283970"/>
                  </a:cubicBezTo>
                  <a:cubicBezTo>
                    <a:pt x="660400" y="1278890"/>
                    <a:pt x="659669" y="1272819"/>
                    <a:pt x="662940" y="1268730"/>
                  </a:cubicBezTo>
                  <a:cubicBezTo>
                    <a:pt x="665449" y="1265594"/>
                    <a:pt x="670679" y="1266502"/>
                    <a:pt x="674370" y="1264920"/>
                  </a:cubicBezTo>
                  <a:cubicBezTo>
                    <a:pt x="679590" y="1262683"/>
                    <a:pt x="684390" y="1259537"/>
                    <a:pt x="689610" y="1257300"/>
                  </a:cubicBezTo>
                  <a:cubicBezTo>
                    <a:pt x="693301" y="1255718"/>
                    <a:pt x="697529" y="1255440"/>
                    <a:pt x="701040" y="1253490"/>
                  </a:cubicBezTo>
                  <a:cubicBezTo>
                    <a:pt x="709046" y="1249042"/>
                    <a:pt x="715015" y="1240471"/>
                    <a:pt x="723900" y="1238250"/>
                  </a:cubicBezTo>
                  <a:lnTo>
                    <a:pt x="769620" y="1226820"/>
                  </a:lnTo>
                  <a:cubicBezTo>
                    <a:pt x="800100" y="1206500"/>
                    <a:pt x="763270" y="1233170"/>
                    <a:pt x="788670" y="1207770"/>
                  </a:cubicBezTo>
                  <a:cubicBezTo>
                    <a:pt x="791908" y="1204532"/>
                    <a:pt x="796290" y="1202690"/>
                    <a:pt x="800100" y="1200150"/>
                  </a:cubicBezTo>
                  <a:cubicBezTo>
                    <a:pt x="803199" y="1190854"/>
                    <a:pt x="804144" y="1184676"/>
                    <a:pt x="811530" y="1177290"/>
                  </a:cubicBezTo>
                  <a:cubicBezTo>
                    <a:pt x="814768" y="1174052"/>
                    <a:pt x="819150" y="1172210"/>
                    <a:pt x="822960" y="1169670"/>
                  </a:cubicBezTo>
                  <a:cubicBezTo>
                    <a:pt x="825500" y="1165860"/>
                    <a:pt x="827004" y="1161101"/>
                    <a:pt x="830580" y="1158240"/>
                  </a:cubicBezTo>
                  <a:cubicBezTo>
                    <a:pt x="833716" y="1155731"/>
                    <a:pt x="839170" y="1157270"/>
                    <a:pt x="842010" y="1154430"/>
                  </a:cubicBezTo>
                  <a:cubicBezTo>
                    <a:pt x="865550" y="1130890"/>
                    <a:pt x="834255" y="1144315"/>
                    <a:pt x="861060" y="1135380"/>
                  </a:cubicBezTo>
                  <a:cubicBezTo>
                    <a:pt x="862330" y="1131570"/>
                    <a:pt x="862030" y="1126790"/>
                    <a:pt x="864870" y="1123950"/>
                  </a:cubicBezTo>
                  <a:cubicBezTo>
                    <a:pt x="868886" y="1119934"/>
                    <a:pt x="875179" y="1119148"/>
                    <a:pt x="880110" y="1116330"/>
                  </a:cubicBezTo>
                  <a:cubicBezTo>
                    <a:pt x="884086" y="1114058"/>
                    <a:pt x="887730" y="1111250"/>
                    <a:pt x="891540" y="1108710"/>
                  </a:cubicBezTo>
                  <a:cubicBezTo>
                    <a:pt x="894080" y="1104900"/>
                    <a:pt x="895922" y="1100518"/>
                    <a:pt x="899160" y="1097280"/>
                  </a:cubicBezTo>
                  <a:cubicBezTo>
                    <a:pt x="906546" y="1089894"/>
                    <a:pt x="912724" y="1088949"/>
                    <a:pt x="922020" y="1085850"/>
                  </a:cubicBezTo>
                  <a:cubicBezTo>
                    <a:pt x="924560" y="1080770"/>
                    <a:pt x="924824" y="1073620"/>
                    <a:pt x="929640" y="1070610"/>
                  </a:cubicBezTo>
                  <a:cubicBezTo>
                    <a:pt x="936191" y="1066516"/>
                    <a:pt x="945047" y="1068833"/>
                    <a:pt x="952500" y="1066800"/>
                  </a:cubicBezTo>
                  <a:cubicBezTo>
                    <a:pt x="968746" y="1062369"/>
                    <a:pt x="972140" y="1057838"/>
                    <a:pt x="986790" y="1051560"/>
                  </a:cubicBezTo>
                  <a:cubicBezTo>
                    <a:pt x="1026032" y="1034742"/>
                    <a:pt x="962915" y="1065402"/>
                    <a:pt x="1013460" y="1040130"/>
                  </a:cubicBezTo>
                  <a:cubicBezTo>
                    <a:pt x="1034520" y="1012050"/>
                    <a:pt x="1018000" y="1038184"/>
                    <a:pt x="1028700" y="1009650"/>
                  </a:cubicBezTo>
                  <a:cubicBezTo>
                    <a:pt x="1038719" y="982932"/>
                    <a:pt x="1032886" y="1005088"/>
                    <a:pt x="1043940" y="982980"/>
                  </a:cubicBezTo>
                  <a:cubicBezTo>
                    <a:pt x="1045736" y="979388"/>
                    <a:pt x="1044910" y="974390"/>
                    <a:pt x="1047750" y="971550"/>
                  </a:cubicBezTo>
                  <a:cubicBezTo>
                    <a:pt x="1052458" y="966842"/>
                    <a:pt x="1067589" y="962397"/>
                    <a:pt x="1074420" y="960120"/>
                  </a:cubicBezTo>
                  <a:cubicBezTo>
                    <a:pt x="1078230" y="955040"/>
                    <a:pt x="1082159" y="950047"/>
                    <a:pt x="1085850" y="944880"/>
                  </a:cubicBezTo>
                  <a:cubicBezTo>
                    <a:pt x="1088512" y="941154"/>
                    <a:pt x="1090232" y="936688"/>
                    <a:pt x="1093470" y="933450"/>
                  </a:cubicBezTo>
                  <a:cubicBezTo>
                    <a:pt x="1096708" y="930212"/>
                    <a:pt x="1101090" y="928370"/>
                    <a:pt x="1104900" y="925830"/>
                  </a:cubicBezTo>
                  <a:cubicBezTo>
                    <a:pt x="1107389" y="922096"/>
                    <a:pt x="1125928" y="893372"/>
                    <a:pt x="1131570" y="887730"/>
                  </a:cubicBezTo>
                  <a:cubicBezTo>
                    <a:pt x="1142489" y="876811"/>
                    <a:pt x="1142035" y="882498"/>
                    <a:pt x="1154430" y="876300"/>
                  </a:cubicBezTo>
                  <a:cubicBezTo>
                    <a:pt x="1158526" y="874252"/>
                    <a:pt x="1162050" y="871220"/>
                    <a:pt x="1165860" y="868680"/>
                  </a:cubicBezTo>
                  <a:cubicBezTo>
                    <a:pt x="1168400" y="864870"/>
                    <a:pt x="1170242" y="860488"/>
                    <a:pt x="1173480" y="857250"/>
                  </a:cubicBezTo>
                  <a:cubicBezTo>
                    <a:pt x="1176718" y="854012"/>
                    <a:pt x="1182049" y="853206"/>
                    <a:pt x="1184910" y="849630"/>
                  </a:cubicBezTo>
                  <a:cubicBezTo>
                    <a:pt x="1209700" y="818642"/>
                    <a:pt x="1164222" y="858888"/>
                    <a:pt x="1196340" y="826770"/>
                  </a:cubicBezTo>
                  <a:cubicBezTo>
                    <a:pt x="1199578" y="823532"/>
                    <a:pt x="1204252" y="822081"/>
                    <a:pt x="1207770" y="819150"/>
                  </a:cubicBezTo>
                  <a:cubicBezTo>
                    <a:pt x="1245220" y="787942"/>
                    <a:pt x="1196850" y="826260"/>
                    <a:pt x="1226820" y="796290"/>
                  </a:cubicBezTo>
                  <a:cubicBezTo>
                    <a:pt x="1230058" y="793052"/>
                    <a:pt x="1234732" y="791601"/>
                    <a:pt x="1238250" y="788670"/>
                  </a:cubicBezTo>
                  <a:cubicBezTo>
                    <a:pt x="1242389" y="785221"/>
                    <a:pt x="1246372" y="781493"/>
                    <a:pt x="1249680" y="777240"/>
                  </a:cubicBezTo>
                  <a:cubicBezTo>
                    <a:pt x="1255303" y="770011"/>
                    <a:pt x="1264920" y="754380"/>
                    <a:pt x="1264920" y="754380"/>
                  </a:cubicBezTo>
                  <a:cubicBezTo>
                    <a:pt x="1272849" y="722662"/>
                    <a:pt x="1263194" y="754022"/>
                    <a:pt x="1276350" y="727710"/>
                  </a:cubicBezTo>
                  <a:cubicBezTo>
                    <a:pt x="1284463" y="711484"/>
                    <a:pt x="1274677" y="720137"/>
                    <a:pt x="1287780" y="704850"/>
                  </a:cubicBezTo>
                  <a:cubicBezTo>
                    <a:pt x="1292455" y="699395"/>
                    <a:pt x="1298709" y="695357"/>
                    <a:pt x="1303020" y="689610"/>
                  </a:cubicBezTo>
                  <a:cubicBezTo>
                    <a:pt x="1306428" y="685066"/>
                    <a:pt x="1307004" y="678733"/>
                    <a:pt x="1310640" y="674370"/>
                  </a:cubicBezTo>
                  <a:cubicBezTo>
                    <a:pt x="1316347" y="667522"/>
                    <a:pt x="1334866" y="661632"/>
                    <a:pt x="1341120" y="659130"/>
                  </a:cubicBezTo>
                  <a:cubicBezTo>
                    <a:pt x="1343660" y="655320"/>
                    <a:pt x="1345294" y="650715"/>
                    <a:pt x="1348740" y="647700"/>
                  </a:cubicBezTo>
                  <a:cubicBezTo>
                    <a:pt x="1355632" y="641669"/>
                    <a:pt x="1371600" y="632460"/>
                    <a:pt x="1371600" y="632460"/>
                  </a:cubicBezTo>
                  <a:cubicBezTo>
                    <a:pt x="1374140" y="628650"/>
                    <a:pt x="1375644" y="623891"/>
                    <a:pt x="1379220" y="621030"/>
                  </a:cubicBezTo>
                  <a:cubicBezTo>
                    <a:pt x="1382356" y="618521"/>
                    <a:pt x="1388141" y="620356"/>
                    <a:pt x="1390650" y="617220"/>
                  </a:cubicBezTo>
                  <a:cubicBezTo>
                    <a:pt x="1409700" y="593408"/>
                    <a:pt x="1375410" y="606743"/>
                    <a:pt x="1409700" y="598170"/>
                  </a:cubicBezTo>
                  <a:cubicBezTo>
                    <a:pt x="1417117" y="575918"/>
                    <a:pt x="1407706" y="596354"/>
                    <a:pt x="1424940" y="579120"/>
                  </a:cubicBezTo>
                  <a:cubicBezTo>
                    <a:pt x="1428178" y="575882"/>
                    <a:pt x="1430288" y="571666"/>
                    <a:pt x="1432560" y="567690"/>
                  </a:cubicBezTo>
                  <a:cubicBezTo>
                    <a:pt x="1435378" y="562759"/>
                    <a:pt x="1436164" y="556466"/>
                    <a:pt x="1440180" y="552450"/>
                  </a:cubicBezTo>
                  <a:cubicBezTo>
                    <a:pt x="1443020" y="549610"/>
                    <a:pt x="1447800" y="549910"/>
                    <a:pt x="1451610" y="548640"/>
                  </a:cubicBezTo>
                  <a:cubicBezTo>
                    <a:pt x="1455420" y="543560"/>
                    <a:pt x="1458162" y="537465"/>
                    <a:pt x="1463040" y="533400"/>
                  </a:cubicBezTo>
                  <a:cubicBezTo>
                    <a:pt x="1466125" y="530829"/>
                    <a:pt x="1470878" y="531386"/>
                    <a:pt x="1474470" y="529590"/>
                  </a:cubicBezTo>
                  <a:cubicBezTo>
                    <a:pt x="1478566" y="527542"/>
                    <a:pt x="1481868" y="524141"/>
                    <a:pt x="1485900" y="521970"/>
                  </a:cubicBezTo>
                  <a:cubicBezTo>
                    <a:pt x="1498402" y="515238"/>
                    <a:pt x="1510817" y="508193"/>
                    <a:pt x="1524000" y="502920"/>
                  </a:cubicBezTo>
                  <a:cubicBezTo>
                    <a:pt x="1530350" y="500380"/>
                    <a:pt x="1536646" y="497701"/>
                    <a:pt x="1543050" y="495300"/>
                  </a:cubicBezTo>
                  <a:cubicBezTo>
                    <a:pt x="1546810" y="493890"/>
                    <a:pt x="1550789" y="493072"/>
                    <a:pt x="1554480" y="491490"/>
                  </a:cubicBezTo>
                  <a:cubicBezTo>
                    <a:pt x="1559700" y="489253"/>
                    <a:pt x="1564789" y="486688"/>
                    <a:pt x="1569720" y="483870"/>
                  </a:cubicBezTo>
                  <a:cubicBezTo>
                    <a:pt x="1578699" y="478739"/>
                    <a:pt x="1588213" y="470661"/>
                    <a:pt x="1596390" y="464820"/>
                  </a:cubicBezTo>
                  <a:cubicBezTo>
                    <a:pt x="1600116" y="462158"/>
                    <a:pt x="1604010" y="459740"/>
                    <a:pt x="1607820" y="457200"/>
                  </a:cubicBezTo>
                  <a:cubicBezTo>
                    <a:pt x="1612094" y="444377"/>
                    <a:pt x="1611717" y="443712"/>
                    <a:pt x="1619250" y="430530"/>
                  </a:cubicBezTo>
                  <a:cubicBezTo>
                    <a:pt x="1621522" y="426554"/>
                    <a:pt x="1624822" y="423196"/>
                    <a:pt x="1626870" y="419100"/>
                  </a:cubicBezTo>
                  <a:cubicBezTo>
                    <a:pt x="1628666" y="415508"/>
                    <a:pt x="1628346" y="410938"/>
                    <a:pt x="1630680" y="407670"/>
                  </a:cubicBezTo>
                  <a:cubicBezTo>
                    <a:pt x="1634856" y="401824"/>
                    <a:pt x="1640840" y="397510"/>
                    <a:pt x="1645920" y="392430"/>
                  </a:cubicBezTo>
                  <a:cubicBezTo>
                    <a:pt x="1656890" y="359521"/>
                    <a:pt x="1638658" y="403502"/>
                    <a:pt x="1664970" y="377190"/>
                  </a:cubicBezTo>
                  <a:cubicBezTo>
                    <a:pt x="1668673" y="373487"/>
                    <a:pt x="1666717" y="366763"/>
                    <a:pt x="1668780" y="361950"/>
                  </a:cubicBezTo>
                  <a:cubicBezTo>
                    <a:pt x="1675259" y="346832"/>
                    <a:pt x="1678022" y="352822"/>
                    <a:pt x="1687830" y="339090"/>
                  </a:cubicBezTo>
                  <a:cubicBezTo>
                    <a:pt x="1691131" y="334468"/>
                    <a:pt x="1692632" y="328781"/>
                    <a:pt x="1695450" y="323850"/>
                  </a:cubicBezTo>
                  <a:cubicBezTo>
                    <a:pt x="1705769" y="305791"/>
                    <a:pt x="1700173" y="318183"/>
                    <a:pt x="1714500" y="300990"/>
                  </a:cubicBezTo>
                  <a:cubicBezTo>
                    <a:pt x="1717431" y="297472"/>
                    <a:pt x="1718882" y="292798"/>
                    <a:pt x="1722120" y="289560"/>
                  </a:cubicBezTo>
                  <a:cubicBezTo>
                    <a:pt x="1729506" y="282174"/>
                    <a:pt x="1735684" y="281229"/>
                    <a:pt x="1744980" y="278130"/>
                  </a:cubicBezTo>
                  <a:cubicBezTo>
                    <a:pt x="1753870" y="269240"/>
                    <a:pt x="1766027" y="262705"/>
                    <a:pt x="1771650" y="251460"/>
                  </a:cubicBezTo>
                  <a:cubicBezTo>
                    <a:pt x="1783769" y="227223"/>
                    <a:pt x="1772872" y="243337"/>
                    <a:pt x="1794510" y="224790"/>
                  </a:cubicBezTo>
                  <a:cubicBezTo>
                    <a:pt x="1798601" y="221283"/>
                    <a:pt x="1801121" y="215770"/>
                    <a:pt x="1805940" y="213360"/>
                  </a:cubicBezTo>
                  <a:cubicBezTo>
                    <a:pt x="1811732" y="210464"/>
                    <a:pt x="1818640" y="210820"/>
                    <a:pt x="1824990" y="209550"/>
                  </a:cubicBezTo>
                  <a:cubicBezTo>
                    <a:pt x="1851192" y="192082"/>
                    <a:pt x="1839162" y="197206"/>
                    <a:pt x="1859280" y="190500"/>
                  </a:cubicBezTo>
                  <a:cubicBezTo>
                    <a:pt x="1861820" y="186690"/>
                    <a:pt x="1863454" y="182085"/>
                    <a:pt x="1866900" y="179070"/>
                  </a:cubicBezTo>
                  <a:cubicBezTo>
                    <a:pt x="1873792" y="173039"/>
                    <a:pt x="1889760" y="163830"/>
                    <a:pt x="1889760" y="163830"/>
                  </a:cubicBezTo>
                  <a:cubicBezTo>
                    <a:pt x="1892300" y="160020"/>
                    <a:pt x="1894142" y="155638"/>
                    <a:pt x="1897380" y="152400"/>
                  </a:cubicBezTo>
                  <a:cubicBezTo>
                    <a:pt x="1900618" y="149162"/>
                    <a:pt x="1905084" y="147442"/>
                    <a:pt x="1908810" y="144780"/>
                  </a:cubicBezTo>
                  <a:cubicBezTo>
                    <a:pt x="1913977" y="141089"/>
                    <a:pt x="1918970" y="137160"/>
                    <a:pt x="1924050" y="133350"/>
                  </a:cubicBezTo>
                  <a:cubicBezTo>
                    <a:pt x="1926590" y="128270"/>
                    <a:pt x="1930038" y="123550"/>
                    <a:pt x="1931670" y="118110"/>
                  </a:cubicBezTo>
                  <a:cubicBezTo>
                    <a:pt x="1944288" y="76050"/>
                    <a:pt x="1924635" y="114742"/>
                    <a:pt x="1943100" y="68580"/>
                  </a:cubicBezTo>
                  <a:cubicBezTo>
                    <a:pt x="1944801" y="64328"/>
                    <a:pt x="1948672" y="61246"/>
                    <a:pt x="1950720" y="57150"/>
                  </a:cubicBezTo>
                  <a:cubicBezTo>
                    <a:pt x="1956918" y="44755"/>
                    <a:pt x="1951231" y="45209"/>
                    <a:pt x="1962150" y="34290"/>
                  </a:cubicBezTo>
                  <a:cubicBezTo>
                    <a:pt x="1965388" y="31052"/>
                    <a:pt x="1969770" y="29210"/>
                    <a:pt x="1973580" y="26670"/>
                  </a:cubicBezTo>
                  <a:cubicBezTo>
                    <a:pt x="1980353" y="16510"/>
                    <a:pt x="1989243" y="0"/>
                    <a:pt x="2004060" y="0"/>
                  </a:cubicBezTo>
                  <a:lnTo>
                    <a:pt x="2015490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10523" b="7312"/>
          <a:stretch/>
        </p:blipFill>
        <p:spPr>
          <a:xfrm>
            <a:off x="101021" y="3220246"/>
            <a:ext cx="6060639" cy="36377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551" y="3220246"/>
            <a:ext cx="5680866" cy="4143599"/>
          </a:xfrm>
          <a:prstGeom prst="rect">
            <a:avLst/>
          </a:prstGeom>
        </p:spPr>
      </p:pic>
      <p:sp>
        <p:nvSpPr>
          <p:cNvPr id="4" name="手繪多邊形 3"/>
          <p:cNvSpPr/>
          <p:nvPr/>
        </p:nvSpPr>
        <p:spPr>
          <a:xfrm>
            <a:off x="2548647" y="4056434"/>
            <a:ext cx="447472" cy="856034"/>
          </a:xfrm>
          <a:custGeom>
            <a:avLst/>
            <a:gdLst>
              <a:gd name="connsiteX0" fmla="*/ 447472 w 447472"/>
              <a:gd name="connsiteY0" fmla="*/ 0 h 856034"/>
              <a:gd name="connsiteX1" fmla="*/ 437744 w 447472"/>
              <a:gd name="connsiteY1" fmla="*/ 68094 h 856034"/>
              <a:gd name="connsiteX2" fmla="*/ 408562 w 447472"/>
              <a:gd name="connsiteY2" fmla="*/ 165370 h 856034"/>
              <a:gd name="connsiteX3" fmla="*/ 398834 w 447472"/>
              <a:gd name="connsiteY3" fmla="*/ 194553 h 856034"/>
              <a:gd name="connsiteX4" fmla="*/ 389106 w 447472"/>
              <a:gd name="connsiteY4" fmla="*/ 223736 h 856034"/>
              <a:gd name="connsiteX5" fmla="*/ 369651 w 447472"/>
              <a:gd name="connsiteY5" fmla="*/ 243192 h 856034"/>
              <a:gd name="connsiteX6" fmla="*/ 359923 w 447472"/>
              <a:gd name="connsiteY6" fmla="*/ 272375 h 856034"/>
              <a:gd name="connsiteX7" fmla="*/ 321013 w 447472"/>
              <a:gd name="connsiteY7" fmla="*/ 330740 h 856034"/>
              <a:gd name="connsiteX8" fmla="*/ 291830 w 447472"/>
              <a:gd name="connsiteY8" fmla="*/ 379379 h 856034"/>
              <a:gd name="connsiteX9" fmla="*/ 262647 w 447472"/>
              <a:gd name="connsiteY9" fmla="*/ 437745 h 856034"/>
              <a:gd name="connsiteX10" fmla="*/ 243191 w 447472"/>
              <a:gd name="connsiteY10" fmla="*/ 496111 h 856034"/>
              <a:gd name="connsiteX11" fmla="*/ 223736 w 447472"/>
              <a:gd name="connsiteY11" fmla="*/ 525294 h 856034"/>
              <a:gd name="connsiteX12" fmla="*/ 214008 w 447472"/>
              <a:gd name="connsiteY12" fmla="*/ 554477 h 856034"/>
              <a:gd name="connsiteX13" fmla="*/ 175098 w 447472"/>
              <a:gd name="connsiteY13" fmla="*/ 612843 h 856034"/>
              <a:gd name="connsiteX14" fmla="*/ 165370 w 447472"/>
              <a:gd name="connsiteY14" fmla="*/ 642026 h 856034"/>
              <a:gd name="connsiteX15" fmla="*/ 126459 w 447472"/>
              <a:gd name="connsiteY15" fmla="*/ 690664 h 856034"/>
              <a:gd name="connsiteX16" fmla="*/ 97276 w 447472"/>
              <a:gd name="connsiteY16" fmla="*/ 739302 h 856034"/>
              <a:gd name="connsiteX17" fmla="*/ 48638 w 447472"/>
              <a:gd name="connsiteY17" fmla="*/ 787940 h 856034"/>
              <a:gd name="connsiteX18" fmla="*/ 38910 w 447472"/>
              <a:gd name="connsiteY18" fmla="*/ 817123 h 856034"/>
              <a:gd name="connsiteX19" fmla="*/ 0 w 447472"/>
              <a:gd name="connsiteY19" fmla="*/ 856034 h 85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7472" h="856034">
                <a:moveTo>
                  <a:pt x="447472" y="0"/>
                </a:moveTo>
                <a:cubicBezTo>
                  <a:pt x="444229" y="22698"/>
                  <a:pt x="441846" y="45535"/>
                  <a:pt x="437744" y="68094"/>
                </a:cubicBezTo>
                <a:cubicBezTo>
                  <a:pt x="431863" y="100440"/>
                  <a:pt x="418716" y="134909"/>
                  <a:pt x="408562" y="165370"/>
                </a:cubicBezTo>
                <a:lnTo>
                  <a:pt x="398834" y="194553"/>
                </a:lnTo>
                <a:cubicBezTo>
                  <a:pt x="395591" y="204281"/>
                  <a:pt x="396356" y="216485"/>
                  <a:pt x="389106" y="223736"/>
                </a:cubicBezTo>
                <a:lnTo>
                  <a:pt x="369651" y="243192"/>
                </a:lnTo>
                <a:cubicBezTo>
                  <a:pt x="366408" y="252920"/>
                  <a:pt x="364903" y="263411"/>
                  <a:pt x="359923" y="272375"/>
                </a:cubicBezTo>
                <a:cubicBezTo>
                  <a:pt x="348568" y="292815"/>
                  <a:pt x="328407" y="308558"/>
                  <a:pt x="321013" y="330740"/>
                </a:cubicBezTo>
                <a:cubicBezTo>
                  <a:pt x="308385" y="368624"/>
                  <a:pt x="318535" y="352672"/>
                  <a:pt x="291830" y="379379"/>
                </a:cubicBezTo>
                <a:cubicBezTo>
                  <a:pt x="256352" y="485810"/>
                  <a:pt x="312934" y="324601"/>
                  <a:pt x="262647" y="437745"/>
                </a:cubicBezTo>
                <a:cubicBezTo>
                  <a:pt x="254318" y="456485"/>
                  <a:pt x="254567" y="479047"/>
                  <a:pt x="243191" y="496111"/>
                </a:cubicBezTo>
                <a:cubicBezTo>
                  <a:pt x="236706" y="505839"/>
                  <a:pt x="228964" y="514837"/>
                  <a:pt x="223736" y="525294"/>
                </a:cubicBezTo>
                <a:cubicBezTo>
                  <a:pt x="219150" y="534465"/>
                  <a:pt x="218988" y="545513"/>
                  <a:pt x="214008" y="554477"/>
                </a:cubicBezTo>
                <a:cubicBezTo>
                  <a:pt x="202653" y="574917"/>
                  <a:pt x="182492" y="590661"/>
                  <a:pt x="175098" y="612843"/>
                </a:cubicBezTo>
                <a:cubicBezTo>
                  <a:pt x="171855" y="622571"/>
                  <a:pt x="169956" y="632855"/>
                  <a:pt x="165370" y="642026"/>
                </a:cubicBezTo>
                <a:cubicBezTo>
                  <a:pt x="153098" y="666571"/>
                  <a:pt x="144557" y="672567"/>
                  <a:pt x="126459" y="690664"/>
                </a:cubicBezTo>
                <a:cubicBezTo>
                  <a:pt x="109566" y="741345"/>
                  <a:pt x="127798" y="701150"/>
                  <a:pt x="97276" y="739302"/>
                </a:cubicBezTo>
                <a:cubicBezTo>
                  <a:pt x="60217" y="785625"/>
                  <a:pt x="98668" y="754587"/>
                  <a:pt x="48638" y="787940"/>
                </a:cubicBezTo>
                <a:cubicBezTo>
                  <a:pt x="45395" y="797668"/>
                  <a:pt x="44186" y="808330"/>
                  <a:pt x="38910" y="817123"/>
                </a:cubicBezTo>
                <a:cubicBezTo>
                  <a:pt x="38908" y="817126"/>
                  <a:pt x="3" y="856031"/>
                  <a:pt x="0" y="85603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348580" y="1333036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916998" y="4727685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7216" y="0"/>
            <a:ext cx="17029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H &amp; </a:t>
            </a:r>
            <a:r>
              <a:rPr lang="en-US" altLang="zh-TW" dirty="0" err="1" smtClean="0"/>
              <a:t>Vor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61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4255" r="4095" b="62127"/>
          <a:stretch/>
        </p:blipFill>
        <p:spPr>
          <a:xfrm>
            <a:off x="42673" y="0"/>
            <a:ext cx="5674817" cy="34933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90" y="0"/>
            <a:ext cx="4233672" cy="4233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90" y="3460816"/>
            <a:ext cx="4529578" cy="339718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t="10523" b="7622"/>
          <a:stretch/>
        </p:blipFill>
        <p:spPr>
          <a:xfrm>
            <a:off x="42673" y="3460816"/>
            <a:ext cx="5674817" cy="33971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72" y="0"/>
            <a:ext cx="2019591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850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RH &amp; Wind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3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11/25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43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t="10677" b="7311"/>
          <a:stretch/>
        </p:blipFill>
        <p:spPr>
          <a:xfrm>
            <a:off x="91440" y="34741"/>
            <a:ext cx="6075896" cy="3635933"/>
          </a:xfrm>
          <a:prstGeom prst="rect">
            <a:avLst/>
          </a:prstGeom>
        </p:spPr>
      </p:pic>
      <p:sp>
        <p:nvSpPr>
          <p:cNvPr id="8" name="手繪多邊形 7"/>
          <p:cNvSpPr/>
          <p:nvPr/>
        </p:nvSpPr>
        <p:spPr>
          <a:xfrm>
            <a:off x="4178808" y="4215384"/>
            <a:ext cx="173736" cy="612648"/>
          </a:xfrm>
          <a:custGeom>
            <a:avLst/>
            <a:gdLst>
              <a:gd name="connsiteX0" fmla="*/ 0 w 173736"/>
              <a:gd name="connsiteY0" fmla="*/ 0 h 612648"/>
              <a:gd name="connsiteX1" fmla="*/ 27432 w 173736"/>
              <a:gd name="connsiteY1" fmla="*/ 45720 h 612648"/>
              <a:gd name="connsiteX2" fmla="*/ 45720 w 173736"/>
              <a:gd name="connsiteY2" fmla="*/ 100584 h 612648"/>
              <a:gd name="connsiteX3" fmla="*/ 54864 w 173736"/>
              <a:gd name="connsiteY3" fmla="*/ 128016 h 612648"/>
              <a:gd name="connsiteX4" fmla="*/ 73152 w 173736"/>
              <a:gd name="connsiteY4" fmla="*/ 155448 h 612648"/>
              <a:gd name="connsiteX5" fmla="*/ 82296 w 173736"/>
              <a:gd name="connsiteY5" fmla="*/ 210312 h 612648"/>
              <a:gd name="connsiteX6" fmla="*/ 100584 w 173736"/>
              <a:gd name="connsiteY6" fmla="*/ 265176 h 612648"/>
              <a:gd name="connsiteX7" fmla="*/ 109728 w 173736"/>
              <a:gd name="connsiteY7" fmla="*/ 301752 h 612648"/>
              <a:gd name="connsiteX8" fmla="*/ 118872 w 173736"/>
              <a:gd name="connsiteY8" fmla="*/ 329184 h 612648"/>
              <a:gd name="connsiteX9" fmla="*/ 128016 w 173736"/>
              <a:gd name="connsiteY9" fmla="*/ 374904 h 612648"/>
              <a:gd name="connsiteX10" fmla="*/ 146304 w 173736"/>
              <a:gd name="connsiteY10" fmla="*/ 429768 h 612648"/>
              <a:gd name="connsiteX11" fmla="*/ 164592 w 173736"/>
              <a:gd name="connsiteY11" fmla="*/ 548640 h 612648"/>
              <a:gd name="connsiteX12" fmla="*/ 173736 w 173736"/>
              <a:gd name="connsiteY12" fmla="*/ 612648 h 6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736" h="612648">
                <a:moveTo>
                  <a:pt x="0" y="0"/>
                </a:moveTo>
                <a:cubicBezTo>
                  <a:pt x="9144" y="15240"/>
                  <a:pt x="20078" y="29540"/>
                  <a:pt x="27432" y="45720"/>
                </a:cubicBezTo>
                <a:cubicBezTo>
                  <a:pt x="35409" y="63269"/>
                  <a:pt x="39624" y="82296"/>
                  <a:pt x="45720" y="100584"/>
                </a:cubicBezTo>
                <a:cubicBezTo>
                  <a:pt x="48768" y="109728"/>
                  <a:pt x="49517" y="119996"/>
                  <a:pt x="54864" y="128016"/>
                </a:cubicBezTo>
                <a:lnTo>
                  <a:pt x="73152" y="155448"/>
                </a:lnTo>
                <a:cubicBezTo>
                  <a:pt x="76200" y="173736"/>
                  <a:pt x="77799" y="192325"/>
                  <a:pt x="82296" y="210312"/>
                </a:cubicBezTo>
                <a:cubicBezTo>
                  <a:pt x="86971" y="229014"/>
                  <a:pt x="95909" y="246474"/>
                  <a:pt x="100584" y="265176"/>
                </a:cubicBezTo>
                <a:cubicBezTo>
                  <a:pt x="103632" y="277368"/>
                  <a:pt x="106276" y="289668"/>
                  <a:pt x="109728" y="301752"/>
                </a:cubicBezTo>
                <a:cubicBezTo>
                  <a:pt x="112376" y="311020"/>
                  <a:pt x="116534" y="319833"/>
                  <a:pt x="118872" y="329184"/>
                </a:cubicBezTo>
                <a:cubicBezTo>
                  <a:pt x="122641" y="344262"/>
                  <a:pt x="123927" y="359910"/>
                  <a:pt x="128016" y="374904"/>
                </a:cubicBezTo>
                <a:cubicBezTo>
                  <a:pt x="133088" y="393502"/>
                  <a:pt x="146304" y="429768"/>
                  <a:pt x="146304" y="429768"/>
                </a:cubicBezTo>
                <a:cubicBezTo>
                  <a:pt x="168415" y="606654"/>
                  <a:pt x="143647" y="422970"/>
                  <a:pt x="164592" y="548640"/>
                </a:cubicBezTo>
                <a:cubicBezTo>
                  <a:pt x="168135" y="569899"/>
                  <a:pt x="173736" y="612648"/>
                  <a:pt x="173736" y="612648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2523691" y="4078224"/>
            <a:ext cx="129368" cy="640080"/>
          </a:xfrm>
          <a:custGeom>
            <a:avLst/>
            <a:gdLst>
              <a:gd name="connsiteX0" fmla="*/ 118925 w 129368"/>
              <a:gd name="connsiteY0" fmla="*/ 0 h 640080"/>
              <a:gd name="connsiteX1" fmla="*/ 128069 w 129368"/>
              <a:gd name="connsiteY1" fmla="*/ 91440 h 640080"/>
              <a:gd name="connsiteX2" fmla="*/ 109781 w 129368"/>
              <a:gd name="connsiteY2" fmla="*/ 365760 h 640080"/>
              <a:gd name="connsiteX3" fmla="*/ 82349 w 129368"/>
              <a:gd name="connsiteY3" fmla="*/ 448056 h 640080"/>
              <a:gd name="connsiteX4" fmla="*/ 36629 w 129368"/>
              <a:gd name="connsiteY4" fmla="*/ 585216 h 640080"/>
              <a:gd name="connsiteX5" fmla="*/ 27485 w 129368"/>
              <a:gd name="connsiteY5" fmla="*/ 612648 h 640080"/>
              <a:gd name="connsiteX6" fmla="*/ 53 w 129368"/>
              <a:gd name="connsiteY6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368" h="640080">
                <a:moveTo>
                  <a:pt x="118925" y="0"/>
                </a:moveTo>
                <a:cubicBezTo>
                  <a:pt x="121973" y="30480"/>
                  <a:pt x="128069" y="60808"/>
                  <a:pt x="128069" y="91440"/>
                </a:cubicBezTo>
                <a:cubicBezTo>
                  <a:pt x="128069" y="190261"/>
                  <a:pt x="136634" y="276250"/>
                  <a:pt x="109781" y="365760"/>
                </a:cubicBezTo>
                <a:cubicBezTo>
                  <a:pt x="101472" y="393456"/>
                  <a:pt x="91493" y="420624"/>
                  <a:pt x="82349" y="448056"/>
                </a:cubicBezTo>
                <a:lnTo>
                  <a:pt x="36629" y="585216"/>
                </a:lnTo>
                <a:cubicBezTo>
                  <a:pt x="33581" y="594360"/>
                  <a:pt x="35505" y="607301"/>
                  <a:pt x="27485" y="612648"/>
                </a:cubicBezTo>
                <a:cubicBezTo>
                  <a:pt x="-2483" y="632627"/>
                  <a:pt x="53" y="619946"/>
                  <a:pt x="53" y="64008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551" y="10031"/>
            <a:ext cx="5680866" cy="4143599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>
            <a:off x="3073940" y="778213"/>
            <a:ext cx="311286" cy="729574"/>
          </a:xfrm>
          <a:custGeom>
            <a:avLst/>
            <a:gdLst>
              <a:gd name="connsiteX0" fmla="*/ 311286 w 311286"/>
              <a:gd name="connsiteY0" fmla="*/ 0 h 729574"/>
              <a:gd name="connsiteX1" fmla="*/ 301558 w 311286"/>
              <a:gd name="connsiteY1" fmla="*/ 48638 h 729574"/>
              <a:gd name="connsiteX2" fmla="*/ 291830 w 311286"/>
              <a:gd name="connsiteY2" fmla="*/ 77821 h 729574"/>
              <a:gd name="connsiteX3" fmla="*/ 272375 w 311286"/>
              <a:gd name="connsiteY3" fmla="*/ 252919 h 729574"/>
              <a:gd name="connsiteX4" fmla="*/ 252920 w 311286"/>
              <a:gd name="connsiteY4" fmla="*/ 311285 h 729574"/>
              <a:gd name="connsiteX5" fmla="*/ 233464 w 311286"/>
              <a:gd name="connsiteY5" fmla="*/ 330740 h 729574"/>
              <a:gd name="connsiteX6" fmla="*/ 214009 w 311286"/>
              <a:gd name="connsiteY6" fmla="*/ 389106 h 729574"/>
              <a:gd name="connsiteX7" fmla="*/ 175098 w 311286"/>
              <a:gd name="connsiteY7" fmla="*/ 476655 h 729574"/>
              <a:gd name="connsiteX8" fmla="*/ 165371 w 311286"/>
              <a:gd name="connsiteY8" fmla="*/ 505838 h 729574"/>
              <a:gd name="connsiteX9" fmla="*/ 126460 w 311286"/>
              <a:gd name="connsiteY9" fmla="*/ 544749 h 729574"/>
              <a:gd name="connsiteX10" fmla="*/ 97277 w 311286"/>
              <a:gd name="connsiteY10" fmla="*/ 603115 h 729574"/>
              <a:gd name="connsiteX11" fmla="*/ 68094 w 311286"/>
              <a:gd name="connsiteY11" fmla="*/ 661481 h 729574"/>
              <a:gd name="connsiteX12" fmla="*/ 9728 w 311286"/>
              <a:gd name="connsiteY12" fmla="*/ 710119 h 729574"/>
              <a:gd name="connsiteX13" fmla="*/ 0 w 311286"/>
              <a:gd name="connsiteY13" fmla="*/ 729574 h 7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1286" h="729574">
                <a:moveTo>
                  <a:pt x="311286" y="0"/>
                </a:moveTo>
                <a:cubicBezTo>
                  <a:pt x="308043" y="16213"/>
                  <a:pt x="305568" y="32598"/>
                  <a:pt x="301558" y="48638"/>
                </a:cubicBezTo>
                <a:cubicBezTo>
                  <a:pt x="299071" y="58586"/>
                  <a:pt x="293185" y="67657"/>
                  <a:pt x="291830" y="77821"/>
                </a:cubicBezTo>
                <a:cubicBezTo>
                  <a:pt x="284115" y="135685"/>
                  <a:pt x="286679" y="195705"/>
                  <a:pt x="272375" y="252919"/>
                </a:cubicBezTo>
                <a:cubicBezTo>
                  <a:pt x="267401" y="272814"/>
                  <a:pt x="267421" y="296784"/>
                  <a:pt x="252920" y="311285"/>
                </a:cubicBezTo>
                <a:lnTo>
                  <a:pt x="233464" y="330740"/>
                </a:lnTo>
                <a:cubicBezTo>
                  <a:pt x="226979" y="350195"/>
                  <a:pt x="225384" y="372042"/>
                  <a:pt x="214009" y="389106"/>
                </a:cubicBezTo>
                <a:cubicBezTo>
                  <a:pt x="183179" y="435351"/>
                  <a:pt x="198250" y="407200"/>
                  <a:pt x="175098" y="476655"/>
                </a:cubicBezTo>
                <a:cubicBezTo>
                  <a:pt x="171855" y="486383"/>
                  <a:pt x="172622" y="498587"/>
                  <a:pt x="165371" y="505838"/>
                </a:cubicBezTo>
                <a:lnTo>
                  <a:pt x="126460" y="544749"/>
                </a:lnTo>
                <a:cubicBezTo>
                  <a:pt x="102008" y="618102"/>
                  <a:pt x="134992" y="527685"/>
                  <a:pt x="97277" y="603115"/>
                </a:cubicBezTo>
                <a:cubicBezTo>
                  <a:pt x="75342" y="646985"/>
                  <a:pt x="102939" y="619666"/>
                  <a:pt x="68094" y="661481"/>
                </a:cubicBezTo>
                <a:cubicBezTo>
                  <a:pt x="-11575" y="757085"/>
                  <a:pt x="86237" y="633612"/>
                  <a:pt x="9728" y="710119"/>
                </a:cubicBezTo>
                <a:cubicBezTo>
                  <a:pt x="4601" y="715246"/>
                  <a:pt x="3243" y="723089"/>
                  <a:pt x="0" y="72957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551" y="0"/>
            <a:ext cx="5680866" cy="4143599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>
            <a:off x="3229583" y="1429460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0" y="2688699"/>
            <a:ext cx="17029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H &amp; </a:t>
            </a:r>
            <a:r>
              <a:rPr lang="en-US" altLang="zh-TW" dirty="0" err="1" smtClean="0"/>
              <a:t>Vor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t="10832" b="7311"/>
          <a:stretch/>
        </p:blipFill>
        <p:spPr>
          <a:xfrm>
            <a:off x="77216" y="3252903"/>
            <a:ext cx="6075896" cy="36249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551" y="3252903"/>
            <a:ext cx="5664262" cy="4131488"/>
          </a:xfrm>
          <a:prstGeom prst="rect">
            <a:avLst/>
          </a:prstGeom>
        </p:spPr>
      </p:pic>
      <p:sp>
        <p:nvSpPr>
          <p:cNvPr id="4" name="手繪多邊形 3"/>
          <p:cNvSpPr/>
          <p:nvPr/>
        </p:nvSpPr>
        <p:spPr>
          <a:xfrm>
            <a:off x="1867711" y="3715966"/>
            <a:ext cx="612842" cy="447472"/>
          </a:xfrm>
          <a:custGeom>
            <a:avLst/>
            <a:gdLst>
              <a:gd name="connsiteX0" fmla="*/ 612842 w 612842"/>
              <a:gd name="connsiteY0" fmla="*/ 0 h 447472"/>
              <a:gd name="connsiteX1" fmla="*/ 564204 w 612842"/>
              <a:gd name="connsiteY1" fmla="*/ 68094 h 447472"/>
              <a:gd name="connsiteX2" fmla="*/ 525293 w 612842"/>
              <a:gd name="connsiteY2" fmla="*/ 116732 h 447472"/>
              <a:gd name="connsiteX3" fmla="*/ 496110 w 612842"/>
              <a:gd name="connsiteY3" fmla="*/ 136187 h 447472"/>
              <a:gd name="connsiteX4" fmla="*/ 476655 w 612842"/>
              <a:gd name="connsiteY4" fmla="*/ 155643 h 447472"/>
              <a:gd name="connsiteX5" fmla="*/ 457200 w 612842"/>
              <a:gd name="connsiteY5" fmla="*/ 184825 h 447472"/>
              <a:gd name="connsiteX6" fmla="*/ 428017 w 612842"/>
              <a:gd name="connsiteY6" fmla="*/ 194553 h 447472"/>
              <a:gd name="connsiteX7" fmla="*/ 398834 w 612842"/>
              <a:gd name="connsiteY7" fmla="*/ 214008 h 447472"/>
              <a:gd name="connsiteX8" fmla="*/ 379378 w 612842"/>
              <a:gd name="connsiteY8" fmla="*/ 233464 h 447472"/>
              <a:gd name="connsiteX9" fmla="*/ 321012 w 612842"/>
              <a:gd name="connsiteY9" fmla="*/ 272374 h 447472"/>
              <a:gd name="connsiteX10" fmla="*/ 272374 w 612842"/>
              <a:gd name="connsiteY10" fmla="*/ 301557 h 447472"/>
              <a:gd name="connsiteX11" fmla="*/ 223736 w 612842"/>
              <a:gd name="connsiteY11" fmla="*/ 330740 h 447472"/>
              <a:gd name="connsiteX12" fmla="*/ 155642 w 612842"/>
              <a:gd name="connsiteY12" fmla="*/ 359923 h 447472"/>
              <a:gd name="connsiteX13" fmla="*/ 136187 w 612842"/>
              <a:gd name="connsiteY13" fmla="*/ 379379 h 447472"/>
              <a:gd name="connsiteX14" fmla="*/ 77821 w 612842"/>
              <a:gd name="connsiteY14" fmla="*/ 398834 h 447472"/>
              <a:gd name="connsiteX15" fmla="*/ 58366 w 612842"/>
              <a:gd name="connsiteY15" fmla="*/ 428017 h 447472"/>
              <a:gd name="connsiteX16" fmla="*/ 19455 w 612842"/>
              <a:gd name="connsiteY16" fmla="*/ 437745 h 447472"/>
              <a:gd name="connsiteX17" fmla="*/ 0 w 612842"/>
              <a:gd name="connsiteY17" fmla="*/ 447472 h 4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2842" h="447472">
                <a:moveTo>
                  <a:pt x="612842" y="0"/>
                </a:moveTo>
                <a:cubicBezTo>
                  <a:pt x="538337" y="124174"/>
                  <a:pt x="616724" y="2442"/>
                  <a:pt x="564204" y="68094"/>
                </a:cubicBezTo>
                <a:cubicBezTo>
                  <a:pt x="541732" y="96185"/>
                  <a:pt x="551392" y="95853"/>
                  <a:pt x="525293" y="116732"/>
                </a:cubicBezTo>
                <a:cubicBezTo>
                  <a:pt x="516164" y="124035"/>
                  <a:pt x="505239" y="128884"/>
                  <a:pt x="496110" y="136187"/>
                </a:cubicBezTo>
                <a:cubicBezTo>
                  <a:pt x="488948" y="141916"/>
                  <a:pt x="482384" y="148481"/>
                  <a:pt x="476655" y="155643"/>
                </a:cubicBezTo>
                <a:cubicBezTo>
                  <a:pt x="469352" y="164772"/>
                  <a:pt x="466329" y="177522"/>
                  <a:pt x="457200" y="184825"/>
                </a:cubicBezTo>
                <a:cubicBezTo>
                  <a:pt x="449193" y="191231"/>
                  <a:pt x="437188" y="189967"/>
                  <a:pt x="428017" y="194553"/>
                </a:cubicBezTo>
                <a:cubicBezTo>
                  <a:pt x="417560" y="199781"/>
                  <a:pt x="407963" y="206705"/>
                  <a:pt x="398834" y="214008"/>
                </a:cubicBezTo>
                <a:cubicBezTo>
                  <a:pt x="391672" y="219737"/>
                  <a:pt x="386715" y="227961"/>
                  <a:pt x="379378" y="233464"/>
                </a:cubicBezTo>
                <a:cubicBezTo>
                  <a:pt x="360672" y="247493"/>
                  <a:pt x="337545" y="255840"/>
                  <a:pt x="321012" y="272374"/>
                </a:cubicBezTo>
                <a:cubicBezTo>
                  <a:pt x="294307" y="299081"/>
                  <a:pt x="310258" y="288930"/>
                  <a:pt x="272374" y="301557"/>
                </a:cubicBezTo>
                <a:cubicBezTo>
                  <a:pt x="223081" y="350853"/>
                  <a:pt x="286873" y="292858"/>
                  <a:pt x="223736" y="330740"/>
                </a:cubicBezTo>
                <a:cubicBezTo>
                  <a:pt x="161441" y="368116"/>
                  <a:pt x="269423" y="337168"/>
                  <a:pt x="155642" y="359923"/>
                </a:cubicBezTo>
                <a:cubicBezTo>
                  <a:pt x="149157" y="366408"/>
                  <a:pt x="144390" y="375277"/>
                  <a:pt x="136187" y="379379"/>
                </a:cubicBezTo>
                <a:cubicBezTo>
                  <a:pt x="117844" y="388550"/>
                  <a:pt x="77821" y="398834"/>
                  <a:pt x="77821" y="398834"/>
                </a:cubicBezTo>
                <a:cubicBezTo>
                  <a:pt x="71336" y="408562"/>
                  <a:pt x="68094" y="421532"/>
                  <a:pt x="58366" y="428017"/>
                </a:cubicBezTo>
                <a:cubicBezTo>
                  <a:pt x="47242" y="435433"/>
                  <a:pt x="32138" y="433517"/>
                  <a:pt x="19455" y="437745"/>
                </a:cubicBezTo>
                <a:cubicBezTo>
                  <a:pt x="12577" y="440038"/>
                  <a:pt x="6485" y="444230"/>
                  <a:pt x="0" y="44747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121338" y="4078224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" name="手繪多邊形 4"/>
          <p:cNvSpPr/>
          <p:nvPr/>
        </p:nvSpPr>
        <p:spPr>
          <a:xfrm>
            <a:off x="1624519" y="350196"/>
            <a:ext cx="797668" cy="56958"/>
          </a:xfrm>
          <a:custGeom>
            <a:avLst/>
            <a:gdLst>
              <a:gd name="connsiteX0" fmla="*/ 797668 w 797668"/>
              <a:gd name="connsiteY0" fmla="*/ 0 h 56958"/>
              <a:gd name="connsiteX1" fmla="*/ 632298 w 797668"/>
              <a:gd name="connsiteY1" fmla="*/ 9727 h 56958"/>
              <a:gd name="connsiteX2" fmla="*/ 583660 w 797668"/>
              <a:gd name="connsiteY2" fmla="*/ 19455 h 56958"/>
              <a:gd name="connsiteX3" fmla="*/ 525294 w 797668"/>
              <a:gd name="connsiteY3" fmla="*/ 29183 h 56958"/>
              <a:gd name="connsiteX4" fmla="*/ 428017 w 797668"/>
              <a:gd name="connsiteY4" fmla="*/ 48638 h 56958"/>
              <a:gd name="connsiteX5" fmla="*/ 19455 w 797668"/>
              <a:gd name="connsiteY5" fmla="*/ 29183 h 56958"/>
              <a:gd name="connsiteX6" fmla="*/ 0 w 797668"/>
              <a:gd name="connsiteY6" fmla="*/ 19455 h 5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7668" h="56958">
                <a:moveTo>
                  <a:pt x="797668" y="0"/>
                </a:moveTo>
                <a:cubicBezTo>
                  <a:pt x="742545" y="3242"/>
                  <a:pt x="687290" y="4728"/>
                  <a:pt x="632298" y="9727"/>
                </a:cubicBezTo>
                <a:cubicBezTo>
                  <a:pt x="615832" y="11224"/>
                  <a:pt x="599927" y="16497"/>
                  <a:pt x="583660" y="19455"/>
                </a:cubicBezTo>
                <a:cubicBezTo>
                  <a:pt x="564254" y="22983"/>
                  <a:pt x="544680" y="25548"/>
                  <a:pt x="525294" y="29183"/>
                </a:cubicBezTo>
                <a:cubicBezTo>
                  <a:pt x="492793" y="35277"/>
                  <a:pt x="428017" y="48638"/>
                  <a:pt x="428017" y="48638"/>
                </a:cubicBezTo>
                <a:cubicBezTo>
                  <a:pt x="366263" y="47054"/>
                  <a:pt x="142072" y="78229"/>
                  <a:pt x="19455" y="29183"/>
                </a:cubicBezTo>
                <a:cubicBezTo>
                  <a:pt x="12723" y="26490"/>
                  <a:pt x="6485" y="22698"/>
                  <a:pt x="0" y="1945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1453648" y="496110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2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t="10832" b="7311"/>
          <a:stretch/>
        </p:blipFill>
        <p:spPr>
          <a:xfrm>
            <a:off x="42671" y="0"/>
            <a:ext cx="5781111" cy="34608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72" y="0"/>
            <a:ext cx="2019591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850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RH &amp; Wind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10832" b="7621"/>
          <a:stretch/>
        </p:blipFill>
        <p:spPr>
          <a:xfrm>
            <a:off x="42671" y="3460816"/>
            <a:ext cx="5809617" cy="34608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288" y="0"/>
            <a:ext cx="3534903" cy="35349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2" y="2894619"/>
            <a:ext cx="4566496" cy="456649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3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npd.cwb.gov.tw/NPD/irisme_data/Weather/SkewT/SKW___000_19112500_4669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39" y="0"/>
            <a:ext cx="6374861" cy="6374861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001"/>
            <a:ext cx="5817139" cy="412134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6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11/26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61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42043" cy="6853376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 rot="765199">
            <a:off x="700090" y="2211785"/>
            <a:ext cx="1754364" cy="18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765199">
            <a:off x="583922" y="3962213"/>
            <a:ext cx="1772691" cy="177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20644748">
            <a:off x="3285666" y="4376403"/>
            <a:ext cx="1718065" cy="162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20644748">
            <a:off x="3483993" y="2315240"/>
            <a:ext cx="1471475" cy="175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986293" y="2463183"/>
            <a:ext cx="5680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11/20-25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上半天 東北風持續減弱，溫度上升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11/25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下半天後東北風增強，溫度下降。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0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t="10678" b="7156"/>
          <a:stretch/>
        </p:blipFill>
        <p:spPr>
          <a:xfrm>
            <a:off x="91556" y="15285"/>
            <a:ext cx="6064452" cy="3635933"/>
          </a:xfrm>
          <a:prstGeom prst="rect">
            <a:avLst/>
          </a:prstGeom>
        </p:spPr>
      </p:pic>
      <p:sp>
        <p:nvSpPr>
          <p:cNvPr id="4" name="手繪多邊形 3"/>
          <p:cNvSpPr/>
          <p:nvPr/>
        </p:nvSpPr>
        <p:spPr>
          <a:xfrm>
            <a:off x="2159540" y="447472"/>
            <a:ext cx="544749" cy="642026"/>
          </a:xfrm>
          <a:custGeom>
            <a:avLst/>
            <a:gdLst>
              <a:gd name="connsiteX0" fmla="*/ 544749 w 544749"/>
              <a:gd name="connsiteY0" fmla="*/ 0 h 642026"/>
              <a:gd name="connsiteX1" fmla="*/ 515566 w 544749"/>
              <a:gd name="connsiteY1" fmla="*/ 107005 h 642026"/>
              <a:gd name="connsiteX2" fmla="*/ 476656 w 544749"/>
              <a:gd name="connsiteY2" fmla="*/ 165371 h 642026"/>
              <a:gd name="connsiteX3" fmla="*/ 437745 w 544749"/>
              <a:gd name="connsiteY3" fmla="*/ 252919 h 642026"/>
              <a:gd name="connsiteX4" fmla="*/ 418290 w 544749"/>
              <a:gd name="connsiteY4" fmla="*/ 272375 h 642026"/>
              <a:gd name="connsiteX5" fmla="*/ 389107 w 544749"/>
              <a:gd name="connsiteY5" fmla="*/ 330741 h 642026"/>
              <a:gd name="connsiteX6" fmla="*/ 369651 w 544749"/>
              <a:gd name="connsiteY6" fmla="*/ 350196 h 642026"/>
              <a:gd name="connsiteX7" fmla="*/ 330741 w 544749"/>
              <a:gd name="connsiteY7" fmla="*/ 408562 h 642026"/>
              <a:gd name="connsiteX8" fmla="*/ 311286 w 544749"/>
              <a:gd name="connsiteY8" fmla="*/ 437745 h 642026"/>
              <a:gd name="connsiteX9" fmla="*/ 282103 w 544749"/>
              <a:gd name="connsiteY9" fmla="*/ 447473 h 642026"/>
              <a:gd name="connsiteX10" fmla="*/ 204281 w 544749"/>
              <a:gd name="connsiteY10" fmla="*/ 515566 h 642026"/>
              <a:gd name="connsiteX11" fmla="*/ 155643 w 544749"/>
              <a:gd name="connsiteY11" fmla="*/ 554477 h 642026"/>
              <a:gd name="connsiteX12" fmla="*/ 126460 w 544749"/>
              <a:gd name="connsiteY12" fmla="*/ 564205 h 642026"/>
              <a:gd name="connsiteX13" fmla="*/ 68094 w 544749"/>
              <a:gd name="connsiteY13" fmla="*/ 603115 h 642026"/>
              <a:gd name="connsiteX14" fmla="*/ 38911 w 544749"/>
              <a:gd name="connsiteY14" fmla="*/ 612843 h 642026"/>
              <a:gd name="connsiteX15" fmla="*/ 0 w 544749"/>
              <a:gd name="connsiteY15" fmla="*/ 642026 h 64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749" h="642026">
                <a:moveTo>
                  <a:pt x="544749" y="0"/>
                </a:moveTo>
                <a:cubicBezTo>
                  <a:pt x="539528" y="26107"/>
                  <a:pt x="529674" y="85843"/>
                  <a:pt x="515566" y="107005"/>
                </a:cubicBezTo>
                <a:cubicBezTo>
                  <a:pt x="502596" y="126460"/>
                  <a:pt x="484050" y="143189"/>
                  <a:pt x="476656" y="165371"/>
                </a:cubicBezTo>
                <a:cubicBezTo>
                  <a:pt x="461228" y="211652"/>
                  <a:pt x="464172" y="219885"/>
                  <a:pt x="437745" y="252919"/>
                </a:cubicBezTo>
                <a:cubicBezTo>
                  <a:pt x="432016" y="260081"/>
                  <a:pt x="424775" y="265890"/>
                  <a:pt x="418290" y="272375"/>
                </a:cubicBezTo>
                <a:cubicBezTo>
                  <a:pt x="408016" y="303197"/>
                  <a:pt x="410657" y="303804"/>
                  <a:pt x="389107" y="330741"/>
                </a:cubicBezTo>
                <a:cubicBezTo>
                  <a:pt x="383378" y="337903"/>
                  <a:pt x="375154" y="342859"/>
                  <a:pt x="369651" y="350196"/>
                </a:cubicBezTo>
                <a:cubicBezTo>
                  <a:pt x="355622" y="368902"/>
                  <a:pt x="343711" y="389107"/>
                  <a:pt x="330741" y="408562"/>
                </a:cubicBezTo>
                <a:cubicBezTo>
                  <a:pt x="324256" y="418290"/>
                  <a:pt x="322377" y="434048"/>
                  <a:pt x="311286" y="437745"/>
                </a:cubicBezTo>
                <a:lnTo>
                  <a:pt x="282103" y="447473"/>
                </a:lnTo>
                <a:cubicBezTo>
                  <a:pt x="162077" y="567497"/>
                  <a:pt x="284727" y="451209"/>
                  <a:pt x="204281" y="515566"/>
                </a:cubicBezTo>
                <a:cubicBezTo>
                  <a:pt x="174118" y="539697"/>
                  <a:pt x="195569" y="534514"/>
                  <a:pt x="155643" y="554477"/>
                </a:cubicBezTo>
                <a:cubicBezTo>
                  <a:pt x="146472" y="559063"/>
                  <a:pt x="135424" y="559225"/>
                  <a:pt x="126460" y="564205"/>
                </a:cubicBezTo>
                <a:cubicBezTo>
                  <a:pt x="106020" y="575560"/>
                  <a:pt x="90276" y="595721"/>
                  <a:pt x="68094" y="603115"/>
                </a:cubicBezTo>
                <a:cubicBezTo>
                  <a:pt x="58366" y="606358"/>
                  <a:pt x="48082" y="608257"/>
                  <a:pt x="38911" y="612843"/>
                </a:cubicBezTo>
                <a:cubicBezTo>
                  <a:pt x="16911" y="623843"/>
                  <a:pt x="13681" y="628345"/>
                  <a:pt x="0" y="64202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431914" y="957480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20" y="10032"/>
            <a:ext cx="5663793" cy="41311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5" t="10832" r="-1644" b="7311"/>
          <a:stretch/>
        </p:blipFill>
        <p:spPr>
          <a:xfrm>
            <a:off x="91556" y="3216814"/>
            <a:ext cx="6378386" cy="364118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020" y="3189036"/>
            <a:ext cx="5663793" cy="4131146"/>
          </a:xfrm>
          <a:prstGeom prst="rect">
            <a:avLst/>
          </a:prstGeom>
        </p:spPr>
      </p:pic>
      <p:sp>
        <p:nvSpPr>
          <p:cNvPr id="8" name="手繪多邊形 7"/>
          <p:cNvSpPr/>
          <p:nvPr/>
        </p:nvSpPr>
        <p:spPr>
          <a:xfrm>
            <a:off x="2480553" y="3735421"/>
            <a:ext cx="428277" cy="680936"/>
          </a:xfrm>
          <a:custGeom>
            <a:avLst/>
            <a:gdLst>
              <a:gd name="connsiteX0" fmla="*/ 408562 w 428277"/>
              <a:gd name="connsiteY0" fmla="*/ 0 h 680936"/>
              <a:gd name="connsiteX1" fmla="*/ 428017 w 428277"/>
              <a:gd name="connsiteY1" fmla="*/ 48639 h 680936"/>
              <a:gd name="connsiteX2" fmla="*/ 398834 w 428277"/>
              <a:gd name="connsiteY2" fmla="*/ 233464 h 680936"/>
              <a:gd name="connsiteX3" fmla="*/ 379379 w 428277"/>
              <a:gd name="connsiteY3" fmla="*/ 262647 h 680936"/>
              <a:gd name="connsiteX4" fmla="*/ 359924 w 428277"/>
              <a:gd name="connsiteY4" fmla="*/ 321013 h 680936"/>
              <a:gd name="connsiteX5" fmla="*/ 350196 w 428277"/>
              <a:gd name="connsiteY5" fmla="*/ 350196 h 680936"/>
              <a:gd name="connsiteX6" fmla="*/ 330741 w 428277"/>
              <a:gd name="connsiteY6" fmla="*/ 379379 h 680936"/>
              <a:gd name="connsiteX7" fmla="*/ 272375 w 428277"/>
              <a:gd name="connsiteY7" fmla="*/ 496111 h 680936"/>
              <a:gd name="connsiteX8" fmla="*/ 243192 w 428277"/>
              <a:gd name="connsiteY8" fmla="*/ 505839 h 680936"/>
              <a:gd name="connsiteX9" fmla="*/ 165370 w 428277"/>
              <a:gd name="connsiteY9" fmla="*/ 573932 h 680936"/>
              <a:gd name="connsiteX10" fmla="*/ 116732 w 428277"/>
              <a:gd name="connsiteY10" fmla="*/ 603115 h 680936"/>
              <a:gd name="connsiteX11" fmla="*/ 97277 w 428277"/>
              <a:gd name="connsiteY11" fmla="*/ 632298 h 680936"/>
              <a:gd name="connsiteX12" fmla="*/ 38911 w 428277"/>
              <a:gd name="connsiteY12" fmla="*/ 651753 h 680936"/>
              <a:gd name="connsiteX13" fmla="*/ 0 w 428277"/>
              <a:gd name="connsiteY13" fmla="*/ 680936 h 68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8277" h="680936">
                <a:moveTo>
                  <a:pt x="408562" y="0"/>
                </a:moveTo>
                <a:cubicBezTo>
                  <a:pt x="415047" y="16213"/>
                  <a:pt x="427048" y="31204"/>
                  <a:pt x="428017" y="48639"/>
                </a:cubicBezTo>
                <a:cubicBezTo>
                  <a:pt x="429476" y="74908"/>
                  <a:pt x="425471" y="193508"/>
                  <a:pt x="398834" y="233464"/>
                </a:cubicBezTo>
                <a:cubicBezTo>
                  <a:pt x="392349" y="243192"/>
                  <a:pt x="384127" y="251963"/>
                  <a:pt x="379379" y="262647"/>
                </a:cubicBezTo>
                <a:cubicBezTo>
                  <a:pt x="371050" y="281387"/>
                  <a:pt x="366409" y="301558"/>
                  <a:pt x="359924" y="321013"/>
                </a:cubicBezTo>
                <a:cubicBezTo>
                  <a:pt x="356681" y="330741"/>
                  <a:pt x="355884" y="341664"/>
                  <a:pt x="350196" y="350196"/>
                </a:cubicBezTo>
                <a:cubicBezTo>
                  <a:pt x="343711" y="359924"/>
                  <a:pt x="335489" y="368696"/>
                  <a:pt x="330741" y="379379"/>
                </a:cubicBezTo>
                <a:cubicBezTo>
                  <a:pt x="320231" y="403025"/>
                  <a:pt x="304029" y="485559"/>
                  <a:pt x="272375" y="496111"/>
                </a:cubicBezTo>
                <a:lnTo>
                  <a:pt x="243192" y="505839"/>
                </a:lnTo>
                <a:cubicBezTo>
                  <a:pt x="188058" y="588537"/>
                  <a:pt x="278878" y="460419"/>
                  <a:pt x="165370" y="573932"/>
                </a:cubicBezTo>
                <a:cubicBezTo>
                  <a:pt x="138665" y="600639"/>
                  <a:pt x="154616" y="590488"/>
                  <a:pt x="116732" y="603115"/>
                </a:cubicBezTo>
                <a:cubicBezTo>
                  <a:pt x="110247" y="612843"/>
                  <a:pt x="107191" y="626102"/>
                  <a:pt x="97277" y="632298"/>
                </a:cubicBezTo>
                <a:cubicBezTo>
                  <a:pt x="79887" y="643167"/>
                  <a:pt x="38911" y="651753"/>
                  <a:pt x="38911" y="651753"/>
                </a:cubicBezTo>
                <a:cubicBezTo>
                  <a:pt x="14329" y="676336"/>
                  <a:pt x="27659" y="667108"/>
                  <a:pt x="0" y="68093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694691" y="4307834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95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t="10677" b="7311"/>
          <a:stretch/>
        </p:blipFill>
        <p:spPr>
          <a:xfrm>
            <a:off x="42671" y="0"/>
            <a:ext cx="5776999" cy="34570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72" y="0"/>
            <a:ext cx="2019591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850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RH &amp; Wind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10522" b="7467"/>
          <a:stretch/>
        </p:blipFill>
        <p:spPr>
          <a:xfrm>
            <a:off x="42670" y="3457068"/>
            <a:ext cx="5777000" cy="336956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70" y="0"/>
            <a:ext cx="6371617" cy="637161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5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8" y="136188"/>
            <a:ext cx="5603132" cy="560313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t="10832" r="-129" b="7466"/>
          <a:stretch/>
        </p:blipFill>
        <p:spPr>
          <a:xfrm>
            <a:off x="5554493" y="136188"/>
            <a:ext cx="6593142" cy="392024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484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5" y="0"/>
            <a:ext cx="10310754" cy="3017782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5" y="3017782"/>
            <a:ext cx="10310754" cy="3162574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3404681" y="5476672"/>
            <a:ext cx="318094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605081" y="5321029"/>
            <a:ext cx="318094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2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4503" y="612845"/>
            <a:ext cx="113229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11/20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，受東北風影響，迎風面降水。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，高壓逐漸出海，東北風減弱，下半天受鳳凰颱風外圍雲系影響，北部降雨增加。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11/22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，高壓東移至日本一帶，環境偏東風，受鳳凰颱風北上影響，上半天北部降雨仍多，下半天颱風遠離，花蓮受環境東風影響，有零星降水。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11/23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，颱風減弱為低壓，受其北風分量及殘餘水氣，北部上半日有零星降水，環境場仍偏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東風，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花蓮有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零星降水。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副高籠罩，天氣偏穩定，花蓮受環境東風影響，線狀對流發展，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有零星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降水，下半天東北風增強。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11/25-26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，受東北風影響，溫度下降，東北部及東部迎風降水。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34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鳳凰颱風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2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703406"/>
              </p:ext>
            </p:extLst>
          </p:nvPr>
        </p:nvGraphicFramePr>
        <p:xfrm>
          <a:off x="190184" y="0"/>
          <a:ext cx="5128737" cy="6857993"/>
        </p:xfrm>
        <a:graphic>
          <a:graphicData uri="http://schemas.openxmlformats.org/drawingml/2006/table">
            <a:tbl>
              <a:tblPr/>
              <a:tblGrid>
                <a:gridCol w="1623102">
                  <a:extLst>
                    <a:ext uri="{9D8B030D-6E8A-4147-A177-3AD203B41FA5}">
                      <a16:colId xmlns:a16="http://schemas.microsoft.com/office/drawing/2014/main" val="388194267"/>
                    </a:ext>
                  </a:extLst>
                </a:gridCol>
                <a:gridCol w="1168545">
                  <a:extLst>
                    <a:ext uri="{9D8B030D-6E8A-4147-A177-3AD203B41FA5}">
                      <a16:colId xmlns:a16="http://schemas.microsoft.com/office/drawing/2014/main" val="2365694629"/>
                    </a:ext>
                  </a:extLst>
                </a:gridCol>
                <a:gridCol w="1168545">
                  <a:extLst>
                    <a:ext uri="{9D8B030D-6E8A-4147-A177-3AD203B41FA5}">
                      <a16:colId xmlns:a16="http://schemas.microsoft.com/office/drawing/2014/main" val="1242126658"/>
                    </a:ext>
                  </a:extLst>
                </a:gridCol>
                <a:gridCol w="1168545">
                  <a:extLst>
                    <a:ext uri="{9D8B030D-6E8A-4147-A177-3AD203B41FA5}">
                      <a16:colId xmlns:a16="http://schemas.microsoft.com/office/drawing/2014/main" val="1500785439"/>
                    </a:ext>
                  </a:extLst>
                </a:gridCol>
              </a:tblGrid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Synoptic Time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Latitude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Longitude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Intensity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73223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201911231800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26.3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126.1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15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4693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201911231200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25.7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126.1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315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201911230600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25.2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125.6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03735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201911230000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25.1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125.6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96798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201911221800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125.5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51353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201911221200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24.8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125.3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35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50961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201911220600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24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125.2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45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4723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201911220000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22.9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124.8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50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940049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201911211800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21.9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124.2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55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44023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201911211200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21.1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124.2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55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7182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effectLst/>
                        </a:rPr>
                        <a:t>201911210600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effectLst/>
                        </a:rPr>
                        <a:t>20.5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solidFill>
                            <a:srgbClr val="FF0000"/>
                          </a:solidFill>
                          <a:effectLst/>
                        </a:rPr>
                        <a:t>124.3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effectLst/>
                        </a:rPr>
                        <a:t>60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704759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effectLst/>
                        </a:rPr>
                        <a:t>201911210000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effectLst/>
                        </a:rPr>
                        <a:t>20.3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effectLst/>
                        </a:rPr>
                        <a:t>124.8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effectLst/>
                        </a:rPr>
                        <a:t>60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81466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201911201800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125.4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55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34013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201911201200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19.5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126.4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45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93031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201911200600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17.7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127.3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35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7164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201911200000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15.9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128.3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35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32686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201911191800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14.9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129.4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30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66072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201911191200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14.6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effectLst/>
                        </a:rPr>
                        <a:t>130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25</a:t>
                      </a:r>
                    </a:p>
                  </a:txBody>
                  <a:tcPr marL="11451" marR="11451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60500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921" y="0"/>
            <a:ext cx="6873079" cy="42071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27562" y="6620224"/>
            <a:ext cx="7055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http://rammb.cira.colostate.edu/products/tc_realtime/storm.asp?storm_identifier=WP282019</a:t>
            </a:r>
            <a:endParaRPr lang="zh-TW" altLang="en-US" sz="1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515582" y="4299626"/>
            <a:ext cx="5525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颱風強度約於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11210000UTC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達到極值，後因環境不利於其發展開始減弱。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9824936" y="359923"/>
            <a:ext cx="0" cy="32879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6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4" b="14253"/>
          <a:stretch/>
        </p:blipFill>
        <p:spPr>
          <a:xfrm>
            <a:off x="0" y="251443"/>
            <a:ext cx="6371617" cy="44956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4" b="14278"/>
          <a:stretch/>
        </p:blipFill>
        <p:spPr>
          <a:xfrm>
            <a:off x="5817788" y="251442"/>
            <a:ext cx="6374212" cy="4495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84467" y="2733473"/>
            <a:ext cx="1138137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11/20</a:t>
            </a:r>
            <a:r>
              <a:rPr lang="zh-TW" altLang="en-US" dirty="0" smtClean="0"/>
              <a:t> </a:t>
            </a:r>
            <a:r>
              <a:rPr lang="en-US" altLang="zh-TW" dirty="0" smtClean="0"/>
              <a:t>06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52799" y="2553511"/>
            <a:ext cx="1138137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11/20</a:t>
            </a:r>
            <a:r>
              <a:rPr lang="zh-TW" altLang="en-US" dirty="0" smtClean="0"/>
              <a:t> </a:t>
            </a:r>
            <a:r>
              <a:rPr lang="en-US" altLang="zh-TW" dirty="0" smtClean="0"/>
              <a:t>06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30738" y="4795300"/>
            <a:ext cx="11322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11/20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日颱風仍位於高海水熱含量（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OHC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）區域，且垂直風切較小，仍利於其強度發展。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0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4" b="14253"/>
          <a:stretch/>
        </p:blipFill>
        <p:spPr>
          <a:xfrm>
            <a:off x="0" y="251443"/>
            <a:ext cx="6371617" cy="449565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44" b="14068"/>
          <a:stretch/>
        </p:blipFill>
        <p:spPr>
          <a:xfrm>
            <a:off x="5849566" y="251443"/>
            <a:ext cx="6342434" cy="45053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85808" y="2427052"/>
            <a:ext cx="1138137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11/21</a:t>
            </a:r>
            <a:r>
              <a:rPr lang="zh-TW" altLang="en-US" dirty="0" smtClean="0"/>
              <a:t> 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035374" y="2499270"/>
            <a:ext cx="1138137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11/21</a:t>
            </a:r>
            <a:r>
              <a:rPr lang="zh-TW" altLang="en-US" dirty="0" smtClean="0"/>
              <a:t> 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30738" y="4795300"/>
            <a:ext cx="1132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日颱風位於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海水熱含量（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OHC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）區域，且垂直風切大，強度逐漸減弱。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9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4" b="14253"/>
          <a:stretch/>
        </p:blipFill>
        <p:spPr>
          <a:xfrm>
            <a:off x="0" y="154166"/>
            <a:ext cx="6371617" cy="44956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52799" y="2456234"/>
            <a:ext cx="1138137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11/20</a:t>
            </a:r>
            <a:r>
              <a:rPr lang="zh-TW" altLang="en-US" dirty="0" smtClean="0"/>
              <a:t> </a:t>
            </a:r>
            <a:r>
              <a:rPr lang="en-US" altLang="zh-TW" dirty="0" smtClean="0"/>
              <a:t>06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4" b="14253"/>
          <a:stretch/>
        </p:blipFill>
        <p:spPr>
          <a:xfrm>
            <a:off x="5820383" y="154166"/>
            <a:ext cx="6371617" cy="4495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06191" y="2329775"/>
            <a:ext cx="1138137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11/21</a:t>
            </a:r>
            <a:r>
              <a:rPr lang="zh-TW" altLang="en-US" dirty="0" smtClean="0"/>
              <a:t> 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0738" y="4795300"/>
            <a:ext cx="11322997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11/20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颱風路徑預測往東邊修正，與副熱帶高壓增強速率相關。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3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11/20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41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188EA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68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820" y="0"/>
            <a:ext cx="11673192" cy="583659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92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北</a:t>
            </a:r>
            <a:r>
              <a:rPr lang="zh-TW" altLang="en-US" dirty="0"/>
              <a:t>冕</a:t>
            </a:r>
            <a:r>
              <a:rPr lang="zh-TW" altLang="en-US" dirty="0" smtClean="0"/>
              <a:t>颱風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Kammuri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99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" y="715422"/>
            <a:ext cx="12157693" cy="609188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05481" y="112928"/>
            <a:ext cx="652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11/27 00z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850-500hPa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平均流場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85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94" y="758594"/>
            <a:ext cx="6099406" cy="60994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540314" y="3188045"/>
            <a:ext cx="778476" cy="39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11/29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811264" y="4071551"/>
            <a:ext cx="766120" cy="39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12/01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08074" y="3929449"/>
            <a:ext cx="790833" cy="39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12/03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184299" y="3900620"/>
            <a:ext cx="790833" cy="39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12/05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358"/>
            <a:ext cx="6092600" cy="5128054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150075" y="2801716"/>
            <a:ext cx="772657" cy="7726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2057578" y="1730502"/>
            <a:ext cx="466125" cy="5214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05480" y="112928"/>
            <a:ext cx="7332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11/27 00z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ECMWF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GFS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系集路徑預報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3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909"/>
            <a:ext cx="12192000" cy="610909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5480" y="112928"/>
            <a:ext cx="707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11/27 00z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環境條件 → 環境有利發展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5930900" y="5334000"/>
            <a:ext cx="241300" cy="2413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748909"/>
            <a:ext cx="3200400" cy="698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 Shear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909"/>
            <a:ext cx="8135485" cy="577295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748909"/>
            <a:ext cx="1536700" cy="698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60" y="748909"/>
            <a:ext cx="8129849" cy="57729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67742" y="748909"/>
            <a:ext cx="1536700" cy="698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OHC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60" y="112928"/>
            <a:ext cx="3381375" cy="649605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43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預報 </a:t>
            </a:r>
            <a:r>
              <a:rPr lang="en-US" altLang="zh-TW" dirty="0" smtClean="0"/>
              <a:t>(</a:t>
            </a:r>
            <a:r>
              <a:rPr lang="en-US" altLang="zh-TW" dirty="0"/>
              <a:t>1127</a:t>
            </a:r>
            <a:r>
              <a:rPr lang="zh-TW" altLang="en-US" dirty="0"/>
              <a:t> </a:t>
            </a:r>
            <a:r>
              <a:rPr lang="en-US" altLang="zh-TW" dirty="0" smtClean="0"/>
              <a:t>00z~1130</a:t>
            </a:r>
            <a:r>
              <a:rPr lang="zh-TW" altLang="en-US" dirty="0" smtClean="0"/>
              <a:t> </a:t>
            </a:r>
            <a:r>
              <a:rPr lang="en-US" altLang="zh-TW" dirty="0"/>
              <a:t>12z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741863"/>
            <a:ext cx="10515600" cy="1500187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9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模式相關設定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NCEP_P25XP25_NH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11/27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00z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作為模式初始場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高度場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高層槽線與低層系統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地面風場 → 高壓系統與風場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850hPa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風場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RH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中低層水氣來源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36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00" y="12700"/>
            <a:ext cx="24892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1127 00z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4" t="10505" b="7677"/>
          <a:stretch/>
        </p:blipFill>
        <p:spPr>
          <a:xfrm>
            <a:off x="-1" y="787400"/>
            <a:ext cx="10042721" cy="6070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299200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手繪多邊形 6"/>
          <p:cNvSpPr/>
          <p:nvPr/>
        </p:nvSpPr>
        <p:spPr>
          <a:xfrm>
            <a:off x="5041900" y="2108200"/>
            <a:ext cx="215900" cy="1295400"/>
          </a:xfrm>
          <a:custGeom>
            <a:avLst/>
            <a:gdLst>
              <a:gd name="connsiteX0" fmla="*/ 215900 w 215900"/>
              <a:gd name="connsiteY0" fmla="*/ 0 h 1295400"/>
              <a:gd name="connsiteX1" fmla="*/ 203200 w 215900"/>
              <a:gd name="connsiteY1" fmla="*/ 165100 h 1295400"/>
              <a:gd name="connsiteX2" fmla="*/ 177800 w 215900"/>
              <a:gd name="connsiteY2" fmla="*/ 317500 h 1295400"/>
              <a:gd name="connsiteX3" fmla="*/ 165100 w 215900"/>
              <a:gd name="connsiteY3" fmla="*/ 685800 h 1295400"/>
              <a:gd name="connsiteX4" fmla="*/ 152400 w 215900"/>
              <a:gd name="connsiteY4" fmla="*/ 736600 h 1295400"/>
              <a:gd name="connsiteX5" fmla="*/ 127000 w 215900"/>
              <a:gd name="connsiteY5" fmla="*/ 889000 h 1295400"/>
              <a:gd name="connsiteX6" fmla="*/ 101600 w 215900"/>
              <a:gd name="connsiteY6" fmla="*/ 965200 h 1295400"/>
              <a:gd name="connsiteX7" fmla="*/ 88900 w 215900"/>
              <a:gd name="connsiteY7" fmla="*/ 1028700 h 1295400"/>
              <a:gd name="connsiteX8" fmla="*/ 63500 w 215900"/>
              <a:gd name="connsiteY8" fmla="*/ 1104900 h 1295400"/>
              <a:gd name="connsiteX9" fmla="*/ 38100 w 215900"/>
              <a:gd name="connsiteY9" fmla="*/ 1181100 h 1295400"/>
              <a:gd name="connsiteX10" fmla="*/ 12700 w 215900"/>
              <a:gd name="connsiteY10" fmla="*/ 1257300 h 1295400"/>
              <a:gd name="connsiteX11" fmla="*/ 0 w 215900"/>
              <a:gd name="connsiteY11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5900" h="1295400">
                <a:moveTo>
                  <a:pt x="215900" y="0"/>
                </a:moveTo>
                <a:cubicBezTo>
                  <a:pt x="211667" y="55033"/>
                  <a:pt x="209776" y="110297"/>
                  <a:pt x="203200" y="165100"/>
                </a:cubicBezTo>
                <a:cubicBezTo>
                  <a:pt x="197064" y="216234"/>
                  <a:pt x="177800" y="317500"/>
                  <a:pt x="177800" y="317500"/>
                </a:cubicBezTo>
                <a:cubicBezTo>
                  <a:pt x="173567" y="440267"/>
                  <a:pt x="172531" y="563185"/>
                  <a:pt x="165100" y="685800"/>
                </a:cubicBezTo>
                <a:cubicBezTo>
                  <a:pt x="164044" y="703223"/>
                  <a:pt x="155617" y="719444"/>
                  <a:pt x="152400" y="736600"/>
                </a:cubicBezTo>
                <a:cubicBezTo>
                  <a:pt x="142909" y="787219"/>
                  <a:pt x="143286" y="840142"/>
                  <a:pt x="127000" y="889000"/>
                </a:cubicBezTo>
                <a:cubicBezTo>
                  <a:pt x="118533" y="914400"/>
                  <a:pt x="106851" y="938946"/>
                  <a:pt x="101600" y="965200"/>
                </a:cubicBezTo>
                <a:cubicBezTo>
                  <a:pt x="97367" y="986367"/>
                  <a:pt x="94580" y="1007875"/>
                  <a:pt x="88900" y="1028700"/>
                </a:cubicBezTo>
                <a:cubicBezTo>
                  <a:pt x="81855" y="1054531"/>
                  <a:pt x="71967" y="1079500"/>
                  <a:pt x="63500" y="1104900"/>
                </a:cubicBezTo>
                <a:lnTo>
                  <a:pt x="38100" y="1181100"/>
                </a:lnTo>
                <a:lnTo>
                  <a:pt x="12700" y="1257300"/>
                </a:lnTo>
                <a:lnTo>
                  <a:pt x="0" y="129540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11111" b="7475"/>
          <a:stretch/>
        </p:blipFill>
        <p:spPr>
          <a:xfrm>
            <a:off x="1079498" y="797882"/>
            <a:ext cx="10030021" cy="60601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9498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地面風場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10707" b="7273"/>
          <a:stretch/>
        </p:blipFill>
        <p:spPr>
          <a:xfrm>
            <a:off x="2267272" y="807559"/>
            <a:ext cx="9921745" cy="603028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67272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RH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84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0707" b="7273"/>
          <a:stretch/>
        </p:blipFill>
        <p:spPr>
          <a:xfrm>
            <a:off x="12700" y="805341"/>
            <a:ext cx="9907035" cy="60123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00" y="12700"/>
            <a:ext cx="24892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1127 12z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299200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手繪多邊形 6"/>
          <p:cNvSpPr/>
          <p:nvPr/>
        </p:nvSpPr>
        <p:spPr>
          <a:xfrm>
            <a:off x="5041900" y="2108200"/>
            <a:ext cx="304800" cy="1282700"/>
          </a:xfrm>
          <a:custGeom>
            <a:avLst/>
            <a:gdLst>
              <a:gd name="connsiteX0" fmla="*/ 215900 w 215900"/>
              <a:gd name="connsiteY0" fmla="*/ 0 h 1295400"/>
              <a:gd name="connsiteX1" fmla="*/ 203200 w 215900"/>
              <a:gd name="connsiteY1" fmla="*/ 165100 h 1295400"/>
              <a:gd name="connsiteX2" fmla="*/ 177800 w 215900"/>
              <a:gd name="connsiteY2" fmla="*/ 317500 h 1295400"/>
              <a:gd name="connsiteX3" fmla="*/ 165100 w 215900"/>
              <a:gd name="connsiteY3" fmla="*/ 685800 h 1295400"/>
              <a:gd name="connsiteX4" fmla="*/ 152400 w 215900"/>
              <a:gd name="connsiteY4" fmla="*/ 736600 h 1295400"/>
              <a:gd name="connsiteX5" fmla="*/ 127000 w 215900"/>
              <a:gd name="connsiteY5" fmla="*/ 889000 h 1295400"/>
              <a:gd name="connsiteX6" fmla="*/ 101600 w 215900"/>
              <a:gd name="connsiteY6" fmla="*/ 965200 h 1295400"/>
              <a:gd name="connsiteX7" fmla="*/ 88900 w 215900"/>
              <a:gd name="connsiteY7" fmla="*/ 1028700 h 1295400"/>
              <a:gd name="connsiteX8" fmla="*/ 63500 w 215900"/>
              <a:gd name="connsiteY8" fmla="*/ 1104900 h 1295400"/>
              <a:gd name="connsiteX9" fmla="*/ 38100 w 215900"/>
              <a:gd name="connsiteY9" fmla="*/ 1181100 h 1295400"/>
              <a:gd name="connsiteX10" fmla="*/ 12700 w 215900"/>
              <a:gd name="connsiteY10" fmla="*/ 1257300 h 1295400"/>
              <a:gd name="connsiteX11" fmla="*/ 0 w 215900"/>
              <a:gd name="connsiteY11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5900" h="1295400">
                <a:moveTo>
                  <a:pt x="215900" y="0"/>
                </a:moveTo>
                <a:cubicBezTo>
                  <a:pt x="211667" y="55033"/>
                  <a:pt x="209776" y="110297"/>
                  <a:pt x="203200" y="165100"/>
                </a:cubicBezTo>
                <a:cubicBezTo>
                  <a:pt x="197064" y="216234"/>
                  <a:pt x="177800" y="317500"/>
                  <a:pt x="177800" y="317500"/>
                </a:cubicBezTo>
                <a:cubicBezTo>
                  <a:pt x="173567" y="440267"/>
                  <a:pt x="172531" y="563185"/>
                  <a:pt x="165100" y="685800"/>
                </a:cubicBezTo>
                <a:cubicBezTo>
                  <a:pt x="164044" y="703223"/>
                  <a:pt x="155617" y="719444"/>
                  <a:pt x="152400" y="736600"/>
                </a:cubicBezTo>
                <a:cubicBezTo>
                  <a:pt x="142909" y="787219"/>
                  <a:pt x="143286" y="840142"/>
                  <a:pt x="127000" y="889000"/>
                </a:cubicBezTo>
                <a:cubicBezTo>
                  <a:pt x="118533" y="914400"/>
                  <a:pt x="106851" y="938946"/>
                  <a:pt x="101600" y="965200"/>
                </a:cubicBezTo>
                <a:cubicBezTo>
                  <a:pt x="97367" y="986367"/>
                  <a:pt x="94580" y="1007875"/>
                  <a:pt x="88900" y="1028700"/>
                </a:cubicBezTo>
                <a:cubicBezTo>
                  <a:pt x="81855" y="1054531"/>
                  <a:pt x="71967" y="1079500"/>
                  <a:pt x="63500" y="1104900"/>
                </a:cubicBezTo>
                <a:lnTo>
                  <a:pt x="38100" y="1181100"/>
                </a:lnTo>
                <a:lnTo>
                  <a:pt x="12700" y="1257300"/>
                </a:lnTo>
                <a:lnTo>
                  <a:pt x="0" y="129540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0707" b="7071"/>
          <a:stretch/>
        </p:blipFill>
        <p:spPr>
          <a:xfrm>
            <a:off x="1070704" y="797077"/>
            <a:ext cx="9915829" cy="6032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9498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地面風場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10909" b="7273"/>
          <a:stretch/>
        </p:blipFill>
        <p:spPr>
          <a:xfrm>
            <a:off x="2267272" y="831850"/>
            <a:ext cx="9924728" cy="601723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67272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RH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67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0909" b="7273"/>
          <a:stretch/>
        </p:blipFill>
        <p:spPr>
          <a:xfrm>
            <a:off x="0" y="840715"/>
            <a:ext cx="9936000" cy="6015067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4902200" y="2273300"/>
            <a:ext cx="736600" cy="1397000"/>
          </a:xfrm>
          <a:custGeom>
            <a:avLst/>
            <a:gdLst>
              <a:gd name="connsiteX0" fmla="*/ 736600 w 736600"/>
              <a:gd name="connsiteY0" fmla="*/ 0 h 1397000"/>
              <a:gd name="connsiteX1" fmla="*/ 698500 w 736600"/>
              <a:gd name="connsiteY1" fmla="*/ 266700 h 1397000"/>
              <a:gd name="connsiteX2" fmla="*/ 635000 w 736600"/>
              <a:gd name="connsiteY2" fmla="*/ 381000 h 1397000"/>
              <a:gd name="connsiteX3" fmla="*/ 596900 w 736600"/>
              <a:gd name="connsiteY3" fmla="*/ 495300 h 1397000"/>
              <a:gd name="connsiteX4" fmla="*/ 584200 w 736600"/>
              <a:gd name="connsiteY4" fmla="*/ 533400 h 1397000"/>
              <a:gd name="connsiteX5" fmla="*/ 558800 w 736600"/>
              <a:gd name="connsiteY5" fmla="*/ 571500 h 1397000"/>
              <a:gd name="connsiteX6" fmla="*/ 533400 w 736600"/>
              <a:gd name="connsiteY6" fmla="*/ 647700 h 1397000"/>
              <a:gd name="connsiteX7" fmla="*/ 482600 w 736600"/>
              <a:gd name="connsiteY7" fmla="*/ 711200 h 1397000"/>
              <a:gd name="connsiteX8" fmla="*/ 457200 w 736600"/>
              <a:gd name="connsiteY8" fmla="*/ 762000 h 1397000"/>
              <a:gd name="connsiteX9" fmla="*/ 431800 w 736600"/>
              <a:gd name="connsiteY9" fmla="*/ 800100 h 1397000"/>
              <a:gd name="connsiteX10" fmla="*/ 406400 w 736600"/>
              <a:gd name="connsiteY10" fmla="*/ 876300 h 1397000"/>
              <a:gd name="connsiteX11" fmla="*/ 317500 w 736600"/>
              <a:gd name="connsiteY11" fmla="*/ 977900 h 1397000"/>
              <a:gd name="connsiteX12" fmla="*/ 292100 w 736600"/>
              <a:gd name="connsiteY12" fmla="*/ 1016000 h 1397000"/>
              <a:gd name="connsiteX13" fmla="*/ 203200 w 736600"/>
              <a:gd name="connsiteY13" fmla="*/ 1092200 h 1397000"/>
              <a:gd name="connsiteX14" fmla="*/ 165100 w 736600"/>
              <a:gd name="connsiteY14" fmla="*/ 1168400 h 1397000"/>
              <a:gd name="connsiteX15" fmla="*/ 127000 w 736600"/>
              <a:gd name="connsiteY15" fmla="*/ 1206500 h 1397000"/>
              <a:gd name="connsiteX16" fmla="*/ 101600 w 736600"/>
              <a:gd name="connsiteY16" fmla="*/ 1257300 h 1397000"/>
              <a:gd name="connsiteX17" fmla="*/ 38100 w 736600"/>
              <a:gd name="connsiteY17" fmla="*/ 1333500 h 1397000"/>
              <a:gd name="connsiteX18" fmla="*/ 0 w 736600"/>
              <a:gd name="connsiteY18" fmla="*/ 139700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6600" h="1397000">
                <a:moveTo>
                  <a:pt x="736600" y="0"/>
                </a:moveTo>
                <a:cubicBezTo>
                  <a:pt x="681590" y="137524"/>
                  <a:pt x="725735" y="7964"/>
                  <a:pt x="698500" y="266700"/>
                </a:cubicBezTo>
                <a:cubicBezTo>
                  <a:pt x="692608" y="322678"/>
                  <a:pt x="655689" y="318934"/>
                  <a:pt x="635000" y="381000"/>
                </a:cubicBezTo>
                <a:lnTo>
                  <a:pt x="596900" y="495300"/>
                </a:lnTo>
                <a:cubicBezTo>
                  <a:pt x="592667" y="508000"/>
                  <a:pt x="591626" y="522261"/>
                  <a:pt x="584200" y="533400"/>
                </a:cubicBezTo>
                <a:cubicBezTo>
                  <a:pt x="575733" y="546100"/>
                  <a:pt x="564999" y="557552"/>
                  <a:pt x="558800" y="571500"/>
                </a:cubicBezTo>
                <a:cubicBezTo>
                  <a:pt x="547926" y="595966"/>
                  <a:pt x="550126" y="626793"/>
                  <a:pt x="533400" y="647700"/>
                </a:cubicBezTo>
                <a:cubicBezTo>
                  <a:pt x="516467" y="668867"/>
                  <a:pt x="497636" y="688646"/>
                  <a:pt x="482600" y="711200"/>
                </a:cubicBezTo>
                <a:cubicBezTo>
                  <a:pt x="472098" y="726952"/>
                  <a:pt x="466593" y="745562"/>
                  <a:pt x="457200" y="762000"/>
                </a:cubicBezTo>
                <a:cubicBezTo>
                  <a:pt x="449627" y="775252"/>
                  <a:pt x="437999" y="786152"/>
                  <a:pt x="431800" y="800100"/>
                </a:cubicBezTo>
                <a:cubicBezTo>
                  <a:pt x="420926" y="824566"/>
                  <a:pt x="425332" y="857368"/>
                  <a:pt x="406400" y="876300"/>
                </a:cubicBezTo>
                <a:cubicBezTo>
                  <a:pt x="359406" y="923294"/>
                  <a:pt x="364015" y="915880"/>
                  <a:pt x="317500" y="977900"/>
                </a:cubicBezTo>
                <a:cubicBezTo>
                  <a:pt x="308342" y="990111"/>
                  <a:pt x="301871" y="1004274"/>
                  <a:pt x="292100" y="1016000"/>
                </a:cubicBezTo>
                <a:cubicBezTo>
                  <a:pt x="222978" y="1098946"/>
                  <a:pt x="287289" y="1008111"/>
                  <a:pt x="203200" y="1092200"/>
                </a:cubicBezTo>
                <a:cubicBezTo>
                  <a:pt x="143249" y="1152151"/>
                  <a:pt x="206417" y="1106425"/>
                  <a:pt x="165100" y="1168400"/>
                </a:cubicBezTo>
                <a:cubicBezTo>
                  <a:pt x="155137" y="1183344"/>
                  <a:pt x="137439" y="1191885"/>
                  <a:pt x="127000" y="1206500"/>
                </a:cubicBezTo>
                <a:cubicBezTo>
                  <a:pt x="115996" y="1221906"/>
                  <a:pt x="110993" y="1240862"/>
                  <a:pt x="101600" y="1257300"/>
                </a:cubicBezTo>
                <a:cubicBezTo>
                  <a:pt x="67202" y="1317497"/>
                  <a:pt x="85858" y="1276190"/>
                  <a:pt x="38100" y="1333500"/>
                </a:cubicBezTo>
                <a:cubicBezTo>
                  <a:pt x="18943" y="1356488"/>
                  <a:pt x="12398" y="1372205"/>
                  <a:pt x="0" y="13970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0707" b="7475"/>
          <a:stretch/>
        </p:blipFill>
        <p:spPr>
          <a:xfrm>
            <a:off x="1079498" y="838497"/>
            <a:ext cx="9936000" cy="60150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4" t="11111" b="7071"/>
          <a:stretch/>
        </p:blipFill>
        <p:spPr>
          <a:xfrm>
            <a:off x="2267272" y="836279"/>
            <a:ext cx="9936000" cy="60060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00" y="12700"/>
            <a:ext cx="24892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1128 00z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299200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9498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地面風場</a:t>
            </a:r>
          </a:p>
        </p:txBody>
      </p:sp>
      <p:sp>
        <p:nvSpPr>
          <p:cNvPr id="11" name="矩形 10"/>
          <p:cNvSpPr/>
          <p:nvPr/>
        </p:nvSpPr>
        <p:spPr>
          <a:xfrm>
            <a:off x="2267272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RH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80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t="10327" b="7200"/>
          <a:stretch/>
        </p:blipFill>
        <p:spPr>
          <a:xfrm>
            <a:off x="77216" y="0"/>
            <a:ext cx="5679440" cy="34564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56" y="0"/>
            <a:ext cx="5679440" cy="414255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60" y="3393256"/>
            <a:ext cx="5679440" cy="4142559"/>
          </a:xfrm>
          <a:prstGeom prst="rect">
            <a:avLst/>
          </a:prstGeom>
        </p:spPr>
      </p:pic>
      <p:sp>
        <p:nvSpPr>
          <p:cNvPr id="11" name="手繪多邊形 10"/>
          <p:cNvSpPr/>
          <p:nvPr/>
        </p:nvSpPr>
        <p:spPr>
          <a:xfrm>
            <a:off x="3465576" y="1170432"/>
            <a:ext cx="54864" cy="722376"/>
          </a:xfrm>
          <a:custGeom>
            <a:avLst/>
            <a:gdLst>
              <a:gd name="connsiteX0" fmla="*/ 54864 w 54864"/>
              <a:gd name="connsiteY0" fmla="*/ 0 h 722376"/>
              <a:gd name="connsiteX1" fmla="*/ 36576 w 54864"/>
              <a:gd name="connsiteY1" fmla="*/ 91440 h 722376"/>
              <a:gd name="connsiteX2" fmla="*/ 18288 w 54864"/>
              <a:gd name="connsiteY2" fmla="*/ 118872 h 722376"/>
              <a:gd name="connsiteX3" fmla="*/ 0 w 54864"/>
              <a:gd name="connsiteY3" fmla="*/ 173736 h 722376"/>
              <a:gd name="connsiteX4" fmla="*/ 9144 w 54864"/>
              <a:gd name="connsiteY4" fmla="*/ 265176 h 722376"/>
              <a:gd name="connsiteX5" fmla="*/ 27432 w 54864"/>
              <a:gd name="connsiteY5" fmla="*/ 338328 h 722376"/>
              <a:gd name="connsiteX6" fmla="*/ 36576 w 54864"/>
              <a:gd name="connsiteY6" fmla="*/ 374904 h 722376"/>
              <a:gd name="connsiteX7" fmla="*/ 27432 w 54864"/>
              <a:gd name="connsiteY7" fmla="*/ 722376 h 7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4" h="722376">
                <a:moveTo>
                  <a:pt x="54864" y="0"/>
                </a:moveTo>
                <a:cubicBezTo>
                  <a:pt x="51494" y="23589"/>
                  <a:pt x="49344" y="65905"/>
                  <a:pt x="36576" y="91440"/>
                </a:cubicBezTo>
                <a:cubicBezTo>
                  <a:pt x="31661" y="101270"/>
                  <a:pt x="22751" y="108829"/>
                  <a:pt x="18288" y="118872"/>
                </a:cubicBezTo>
                <a:cubicBezTo>
                  <a:pt x="10459" y="136488"/>
                  <a:pt x="0" y="173736"/>
                  <a:pt x="0" y="173736"/>
                </a:cubicBezTo>
                <a:cubicBezTo>
                  <a:pt x="3048" y="204216"/>
                  <a:pt x="5096" y="234813"/>
                  <a:pt x="9144" y="265176"/>
                </a:cubicBezTo>
                <a:cubicBezTo>
                  <a:pt x="16115" y="317462"/>
                  <a:pt x="15893" y="297941"/>
                  <a:pt x="27432" y="338328"/>
                </a:cubicBezTo>
                <a:cubicBezTo>
                  <a:pt x="30884" y="350412"/>
                  <a:pt x="33528" y="362712"/>
                  <a:pt x="36576" y="374904"/>
                </a:cubicBezTo>
                <a:cubicBezTo>
                  <a:pt x="33446" y="490726"/>
                  <a:pt x="27432" y="606512"/>
                  <a:pt x="27432" y="72237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3643884" y="1849379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216" y="0"/>
            <a:ext cx="17029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H &amp; </a:t>
            </a:r>
            <a:r>
              <a:rPr lang="en-US" altLang="zh-TW" dirty="0" err="1" smtClean="0"/>
              <a:t>Vor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7216" y="2891481"/>
            <a:ext cx="886611" cy="501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00Z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756656" y="0"/>
            <a:ext cx="886611" cy="501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00Z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8" t="10628" b="7090"/>
          <a:stretch/>
        </p:blipFill>
        <p:spPr>
          <a:xfrm>
            <a:off x="83720" y="3393256"/>
            <a:ext cx="5672936" cy="344710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7216" y="3393256"/>
            <a:ext cx="1702946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H &amp; </a:t>
            </a:r>
            <a:r>
              <a:rPr lang="en-US" altLang="zh-TW" dirty="0" err="1" smtClean="0"/>
              <a:t>Vor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7216" y="6284737"/>
            <a:ext cx="886611" cy="501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12Z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756656" y="3393256"/>
            <a:ext cx="886611" cy="501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12Z</a:t>
            </a:r>
            <a:endParaRPr lang="zh-TW" altLang="en-US" dirty="0"/>
          </a:p>
        </p:txBody>
      </p:sp>
      <p:sp>
        <p:nvSpPr>
          <p:cNvPr id="21" name="手繪多邊形 20"/>
          <p:cNvSpPr/>
          <p:nvPr/>
        </p:nvSpPr>
        <p:spPr>
          <a:xfrm>
            <a:off x="3905718" y="4235142"/>
            <a:ext cx="223737" cy="583660"/>
          </a:xfrm>
          <a:custGeom>
            <a:avLst/>
            <a:gdLst>
              <a:gd name="connsiteX0" fmla="*/ 0 w 223737"/>
              <a:gd name="connsiteY0" fmla="*/ 0 h 583660"/>
              <a:gd name="connsiteX1" fmla="*/ 29183 w 223737"/>
              <a:gd name="connsiteY1" fmla="*/ 48639 h 583660"/>
              <a:gd name="connsiteX2" fmla="*/ 48639 w 223737"/>
              <a:gd name="connsiteY2" fmla="*/ 68094 h 583660"/>
              <a:gd name="connsiteX3" fmla="*/ 68094 w 223737"/>
              <a:gd name="connsiteY3" fmla="*/ 126460 h 583660"/>
              <a:gd name="connsiteX4" fmla="*/ 77822 w 223737"/>
              <a:gd name="connsiteY4" fmla="*/ 155643 h 583660"/>
              <a:gd name="connsiteX5" fmla="*/ 97277 w 223737"/>
              <a:gd name="connsiteY5" fmla="*/ 184826 h 583660"/>
              <a:gd name="connsiteX6" fmla="*/ 116732 w 223737"/>
              <a:gd name="connsiteY6" fmla="*/ 243192 h 583660"/>
              <a:gd name="connsiteX7" fmla="*/ 126460 w 223737"/>
              <a:gd name="connsiteY7" fmla="*/ 272375 h 583660"/>
              <a:gd name="connsiteX8" fmla="*/ 175098 w 223737"/>
              <a:gd name="connsiteY8" fmla="*/ 418290 h 583660"/>
              <a:gd name="connsiteX9" fmla="*/ 204281 w 223737"/>
              <a:gd name="connsiteY9" fmla="*/ 505839 h 583660"/>
              <a:gd name="connsiteX10" fmla="*/ 214009 w 223737"/>
              <a:gd name="connsiteY10" fmla="*/ 535022 h 583660"/>
              <a:gd name="connsiteX11" fmla="*/ 223737 w 223737"/>
              <a:gd name="connsiteY11" fmla="*/ 564205 h 583660"/>
              <a:gd name="connsiteX12" fmla="*/ 223737 w 223737"/>
              <a:gd name="connsiteY12" fmla="*/ 583660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37" h="583660">
                <a:moveTo>
                  <a:pt x="0" y="0"/>
                </a:moveTo>
                <a:cubicBezTo>
                  <a:pt x="9728" y="16213"/>
                  <a:pt x="18193" y="33253"/>
                  <a:pt x="29183" y="48639"/>
                </a:cubicBezTo>
                <a:cubicBezTo>
                  <a:pt x="34514" y="56102"/>
                  <a:pt x="44537" y="59891"/>
                  <a:pt x="48639" y="68094"/>
                </a:cubicBezTo>
                <a:cubicBezTo>
                  <a:pt x="57810" y="86437"/>
                  <a:pt x="61609" y="107005"/>
                  <a:pt x="68094" y="126460"/>
                </a:cubicBezTo>
                <a:cubicBezTo>
                  <a:pt x="71337" y="136188"/>
                  <a:pt x="72134" y="147111"/>
                  <a:pt x="77822" y="155643"/>
                </a:cubicBezTo>
                <a:cubicBezTo>
                  <a:pt x="84307" y="165371"/>
                  <a:pt x="92529" y="174142"/>
                  <a:pt x="97277" y="184826"/>
                </a:cubicBezTo>
                <a:cubicBezTo>
                  <a:pt x="105606" y="203566"/>
                  <a:pt x="110247" y="223737"/>
                  <a:pt x="116732" y="243192"/>
                </a:cubicBezTo>
                <a:lnTo>
                  <a:pt x="126460" y="272375"/>
                </a:lnTo>
                <a:lnTo>
                  <a:pt x="175098" y="418290"/>
                </a:lnTo>
                <a:lnTo>
                  <a:pt x="204281" y="505839"/>
                </a:lnTo>
                <a:lnTo>
                  <a:pt x="214009" y="535022"/>
                </a:lnTo>
                <a:cubicBezTo>
                  <a:pt x="217252" y="544750"/>
                  <a:pt x="223737" y="553951"/>
                  <a:pt x="223737" y="564205"/>
                </a:cubicBezTo>
                <a:lnTo>
                  <a:pt x="223737" y="58366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4378850" y="4649247"/>
            <a:ext cx="564205" cy="56420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5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0707" b="7071"/>
          <a:stretch/>
        </p:blipFill>
        <p:spPr>
          <a:xfrm>
            <a:off x="12700" y="813229"/>
            <a:ext cx="9936000" cy="6044771"/>
          </a:xfrm>
          <a:prstGeom prst="rect">
            <a:avLst/>
          </a:prstGeom>
        </p:spPr>
      </p:pic>
      <p:sp>
        <p:nvSpPr>
          <p:cNvPr id="13" name="手繪多邊形 12"/>
          <p:cNvSpPr/>
          <p:nvPr/>
        </p:nvSpPr>
        <p:spPr>
          <a:xfrm>
            <a:off x="5410200" y="2082800"/>
            <a:ext cx="292100" cy="1574800"/>
          </a:xfrm>
          <a:custGeom>
            <a:avLst/>
            <a:gdLst>
              <a:gd name="connsiteX0" fmla="*/ 292100 w 292100"/>
              <a:gd name="connsiteY0" fmla="*/ 0 h 1574800"/>
              <a:gd name="connsiteX1" fmla="*/ 254000 w 292100"/>
              <a:gd name="connsiteY1" fmla="*/ 101600 h 1574800"/>
              <a:gd name="connsiteX2" fmla="*/ 241300 w 292100"/>
              <a:gd name="connsiteY2" fmla="*/ 177800 h 1574800"/>
              <a:gd name="connsiteX3" fmla="*/ 228600 w 292100"/>
              <a:gd name="connsiteY3" fmla="*/ 355600 h 1574800"/>
              <a:gd name="connsiteX4" fmla="*/ 215900 w 292100"/>
              <a:gd name="connsiteY4" fmla="*/ 393700 h 1574800"/>
              <a:gd name="connsiteX5" fmla="*/ 203200 w 292100"/>
              <a:gd name="connsiteY5" fmla="*/ 457200 h 1574800"/>
              <a:gd name="connsiteX6" fmla="*/ 177800 w 292100"/>
              <a:gd name="connsiteY6" fmla="*/ 533400 h 1574800"/>
              <a:gd name="connsiteX7" fmla="*/ 152400 w 292100"/>
              <a:gd name="connsiteY7" fmla="*/ 749300 h 1574800"/>
              <a:gd name="connsiteX8" fmla="*/ 139700 w 292100"/>
              <a:gd name="connsiteY8" fmla="*/ 812800 h 1574800"/>
              <a:gd name="connsiteX9" fmla="*/ 127000 w 292100"/>
              <a:gd name="connsiteY9" fmla="*/ 850900 h 1574800"/>
              <a:gd name="connsiteX10" fmla="*/ 88900 w 292100"/>
              <a:gd name="connsiteY10" fmla="*/ 1066800 h 1574800"/>
              <a:gd name="connsiteX11" fmla="*/ 63500 w 292100"/>
              <a:gd name="connsiteY11" fmla="*/ 1143000 h 1574800"/>
              <a:gd name="connsiteX12" fmla="*/ 38100 w 292100"/>
              <a:gd name="connsiteY12" fmla="*/ 1371600 h 1574800"/>
              <a:gd name="connsiteX13" fmla="*/ 12700 w 292100"/>
              <a:gd name="connsiteY13" fmla="*/ 1498600 h 1574800"/>
              <a:gd name="connsiteX14" fmla="*/ 0 w 292100"/>
              <a:gd name="connsiteY14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100" h="1574800">
                <a:moveTo>
                  <a:pt x="292100" y="0"/>
                </a:moveTo>
                <a:cubicBezTo>
                  <a:pt x="287156" y="12360"/>
                  <a:pt x="258977" y="79202"/>
                  <a:pt x="254000" y="101600"/>
                </a:cubicBezTo>
                <a:cubicBezTo>
                  <a:pt x="248414" y="126737"/>
                  <a:pt x="245533" y="152400"/>
                  <a:pt x="241300" y="177800"/>
                </a:cubicBezTo>
                <a:cubicBezTo>
                  <a:pt x="237067" y="237067"/>
                  <a:pt x="235542" y="296589"/>
                  <a:pt x="228600" y="355600"/>
                </a:cubicBezTo>
                <a:cubicBezTo>
                  <a:pt x="227036" y="368895"/>
                  <a:pt x="219147" y="380713"/>
                  <a:pt x="215900" y="393700"/>
                </a:cubicBezTo>
                <a:cubicBezTo>
                  <a:pt x="210665" y="414641"/>
                  <a:pt x="208880" y="436375"/>
                  <a:pt x="203200" y="457200"/>
                </a:cubicBezTo>
                <a:cubicBezTo>
                  <a:pt x="196155" y="483031"/>
                  <a:pt x="177800" y="533400"/>
                  <a:pt x="177800" y="533400"/>
                </a:cubicBezTo>
                <a:cubicBezTo>
                  <a:pt x="168772" y="623682"/>
                  <a:pt x="166438" y="665075"/>
                  <a:pt x="152400" y="749300"/>
                </a:cubicBezTo>
                <a:cubicBezTo>
                  <a:pt x="148851" y="770592"/>
                  <a:pt x="144935" y="791859"/>
                  <a:pt x="139700" y="812800"/>
                </a:cubicBezTo>
                <a:cubicBezTo>
                  <a:pt x="136453" y="825787"/>
                  <a:pt x="131233" y="838200"/>
                  <a:pt x="127000" y="850900"/>
                </a:cubicBezTo>
                <a:cubicBezTo>
                  <a:pt x="119036" y="906650"/>
                  <a:pt x="104535" y="1019894"/>
                  <a:pt x="88900" y="1066800"/>
                </a:cubicBezTo>
                <a:lnTo>
                  <a:pt x="63500" y="1143000"/>
                </a:lnTo>
                <a:cubicBezTo>
                  <a:pt x="52835" y="1270984"/>
                  <a:pt x="57072" y="1270414"/>
                  <a:pt x="38100" y="1371600"/>
                </a:cubicBezTo>
                <a:cubicBezTo>
                  <a:pt x="30144" y="1414032"/>
                  <a:pt x="19797" y="1456016"/>
                  <a:pt x="12700" y="1498600"/>
                </a:cubicBezTo>
                <a:lnTo>
                  <a:pt x="0" y="157480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10908" b="7476"/>
          <a:stretch/>
        </p:blipFill>
        <p:spPr>
          <a:xfrm>
            <a:off x="1079498" y="823587"/>
            <a:ext cx="9936000" cy="60091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10707" b="7273"/>
          <a:stretch/>
        </p:blipFill>
        <p:spPr>
          <a:xfrm>
            <a:off x="2267272" y="823587"/>
            <a:ext cx="9936000" cy="604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00" y="12700"/>
            <a:ext cx="24892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1128 12z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299200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9498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地面風場</a:t>
            </a:r>
          </a:p>
        </p:txBody>
      </p:sp>
      <p:sp>
        <p:nvSpPr>
          <p:cNvPr id="11" name="矩形 10"/>
          <p:cNvSpPr/>
          <p:nvPr/>
        </p:nvSpPr>
        <p:spPr>
          <a:xfrm>
            <a:off x="2267272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RH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55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10908" b="7071"/>
          <a:stretch/>
        </p:blipFill>
        <p:spPr>
          <a:xfrm>
            <a:off x="0" y="819054"/>
            <a:ext cx="9936000" cy="6038946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5626100" y="2273300"/>
            <a:ext cx="70172" cy="1347230"/>
          </a:xfrm>
          <a:custGeom>
            <a:avLst/>
            <a:gdLst>
              <a:gd name="connsiteX0" fmla="*/ 0 w 381000"/>
              <a:gd name="connsiteY0" fmla="*/ 0 h 1562100"/>
              <a:gd name="connsiteX1" fmla="*/ 12700 w 381000"/>
              <a:gd name="connsiteY1" fmla="*/ 76200 h 1562100"/>
              <a:gd name="connsiteX2" fmla="*/ 25400 w 381000"/>
              <a:gd name="connsiteY2" fmla="*/ 469900 h 1562100"/>
              <a:gd name="connsiteX3" fmla="*/ 50800 w 381000"/>
              <a:gd name="connsiteY3" fmla="*/ 546100 h 1562100"/>
              <a:gd name="connsiteX4" fmla="*/ 63500 w 381000"/>
              <a:gd name="connsiteY4" fmla="*/ 596900 h 1562100"/>
              <a:gd name="connsiteX5" fmla="*/ 88900 w 381000"/>
              <a:gd name="connsiteY5" fmla="*/ 673100 h 1562100"/>
              <a:gd name="connsiteX6" fmla="*/ 114300 w 381000"/>
              <a:gd name="connsiteY6" fmla="*/ 774700 h 1562100"/>
              <a:gd name="connsiteX7" fmla="*/ 127000 w 381000"/>
              <a:gd name="connsiteY7" fmla="*/ 825500 h 1562100"/>
              <a:gd name="connsiteX8" fmla="*/ 152400 w 381000"/>
              <a:gd name="connsiteY8" fmla="*/ 889000 h 1562100"/>
              <a:gd name="connsiteX9" fmla="*/ 177800 w 381000"/>
              <a:gd name="connsiteY9" fmla="*/ 990600 h 1562100"/>
              <a:gd name="connsiteX10" fmla="*/ 190500 w 381000"/>
              <a:gd name="connsiteY10" fmla="*/ 1041400 h 1562100"/>
              <a:gd name="connsiteX11" fmla="*/ 215900 w 381000"/>
              <a:gd name="connsiteY11" fmla="*/ 1130300 h 1562100"/>
              <a:gd name="connsiteX12" fmla="*/ 228600 w 381000"/>
              <a:gd name="connsiteY12" fmla="*/ 1168400 h 1562100"/>
              <a:gd name="connsiteX13" fmla="*/ 254000 w 381000"/>
              <a:gd name="connsiteY13" fmla="*/ 1282700 h 1562100"/>
              <a:gd name="connsiteX14" fmla="*/ 279400 w 381000"/>
              <a:gd name="connsiteY14" fmla="*/ 1358900 h 1562100"/>
              <a:gd name="connsiteX15" fmla="*/ 304800 w 381000"/>
              <a:gd name="connsiteY15" fmla="*/ 1397000 h 1562100"/>
              <a:gd name="connsiteX16" fmla="*/ 330200 w 381000"/>
              <a:gd name="connsiteY16" fmla="*/ 1473200 h 1562100"/>
              <a:gd name="connsiteX17" fmla="*/ 355600 w 381000"/>
              <a:gd name="connsiteY17" fmla="*/ 1511300 h 1562100"/>
              <a:gd name="connsiteX18" fmla="*/ 381000 w 381000"/>
              <a:gd name="connsiteY18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000" h="1562100">
                <a:moveTo>
                  <a:pt x="0" y="0"/>
                </a:moveTo>
                <a:cubicBezTo>
                  <a:pt x="4233" y="25400"/>
                  <a:pt x="11310" y="50487"/>
                  <a:pt x="12700" y="76200"/>
                </a:cubicBezTo>
                <a:cubicBezTo>
                  <a:pt x="19787" y="207310"/>
                  <a:pt x="14789" y="339028"/>
                  <a:pt x="25400" y="469900"/>
                </a:cubicBezTo>
                <a:cubicBezTo>
                  <a:pt x="27564" y="496586"/>
                  <a:pt x="44306" y="520125"/>
                  <a:pt x="50800" y="546100"/>
                </a:cubicBezTo>
                <a:cubicBezTo>
                  <a:pt x="55033" y="563033"/>
                  <a:pt x="58484" y="580182"/>
                  <a:pt x="63500" y="596900"/>
                </a:cubicBezTo>
                <a:cubicBezTo>
                  <a:pt x="71193" y="622545"/>
                  <a:pt x="83649" y="646846"/>
                  <a:pt x="88900" y="673100"/>
                </a:cubicBezTo>
                <a:cubicBezTo>
                  <a:pt x="114720" y="802202"/>
                  <a:pt x="88265" y="683578"/>
                  <a:pt x="114300" y="774700"/>
                </a:cubicBezTo>
                <a:cubicBezTo>
                  <a:pt x="119095" y="791483"/>
                  <a:pt x="121480" y="808941"/>
                  <a:pt x="127000" y="825500"/>
                </a:cubicBezTo>
                <a:cubicBezTo>
                  <a:pt x="134209" y="847127"/>
                  <a:pt x="145696" y="867211"/>
                  <a:pt x="152400" y="889000"/>
                </a:cubicBezTo>
                <a:cubicBezTo>
                  <a:pt x="162666" y="922365"/>
                  <a:pt x="169333" y="956733"/>
                  <a:pt x="177800" y="990600"/>
                </a:cubicBezTo>
                <a:cubicBezTo>
                  <a:pt x="182033" y="1007533"/>
                  <a:pt x="184980" y="1024841"/>
                  <a:pt x="190500" y="1041400"/>
                </a:cubicBezTo>
                <a:cubicBezTo>
                  <a:pt x="220950" y="1132751"/>
                  <a:pt x="184006" y="1018672"/>
                  <a:pt x="215900" y="1130300"/>
                </a:cubicBezTo>
                <a:cubicBezTo>
                  <a:pt x="219578" y="1143172"/>
                  <a:pt x="225353" y="1155413"/>
                  <a:pt x="228600" y="1168400"/>
                </a:cubicBezTo>
                <a:cubicBezTo>
                  <a:pt x="246727" y="1240909"/>
                  <a:pt x="234444" y="1217514"/>
                  <a:pt x="254000" y="1282700"/>
                </a:cubicBezTo>
                <a:cubicBezTo>
                  <a:pt x="261693" y="1308345"/>
                  <a:pt x="264548" y="1336623"/>
                  <a:pt x="279400" y="1358900"/>
                </a:cubicBezTo>
                <a:cubicBezTo>
                  <a:pt x="287867" y="1371600"/>
                  <a:pt x="298601" y="1383052"/>
                  <a:pt x="304800" y="1397000"/>
                </a:cubicBezTo>
                <a:cubicBezTo>
                  <a:pt x="315674" y="1421466"/>
                  <a:pt x="315348" y="1450923"/>
                  <a:pt x="330200" y="1473200"/>
                </a:cubicBezTo>
                <a:cubicBezTo>
                  <a:pt x="338667" y="1485900"/>
                  <a:pt x="348774" y="1497648"/>
                  <a:pt x="355600" y="1511300"/>
                </a:cubicBezTo>
                <a:cubicBezTo>
                  <a:pt x="384786" y="1569673"/>
                  <a:pt x="352308" y="1533408"/>
                  <a:pt x="381000" y="15621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 t="10794" b="7187"/>
          <a:stretch/>
        </p:blipFill>
        <p:spPr>
          <a:xfrm>
            <a:off x="1079498" y="819054"/>
            <a:ext cx="9936000" cy="605230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10707" b="7273"/>
          <a:stretch/>
        </p:blipFill>
        <p:spPr>
          <a:xfrm>
            <a:off x="2267272" y="805692"/>
            <a:ext cx="9936000" cy="603894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00" y="12700"/>
            <a:ext cx="24892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1129 00z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299200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9498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地面風場</a:t>
            </a:r>
          </a:p>
        </p:txBody>
      </p:sp>
      <p:sp>
        <p:nvSpPr>
          <p:cNvPr id="11" name="矩形 10"/>
          <p:cNvSpPr/>
          <p:nvPr/>
        </p:nvSpPr>
        <p:spPr>
          <a:xfrm>
            <a:off x="2267272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RH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47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0707" b="7273"/>
          <a:stretch/>
        </p:blipFill>
        <p:spPr>
          <a:xfrm>
            <a:off x="0" y="828081"/>
            <a:ext cx="9936000" cy="6029919"/>
          </a:xfrm>
          <a:prstGeom prst="rect">
            <a:avLst/>
          </a:prstGeom>
        </p:spPr>
      </p:pic>
      <p:sp>
        <p:nvSpPr>
          <p:cNvPr id="12" name="手繪多邊形 11"/>
          <p:cNvSpPr/>
          <p:nvPr/>
        </p:nvSpPr>
        <p:spPr>
          <a:xfrm>
            <a:off x="5893143" y="2248243"/>
            <a:ext cx="272879" cy="1285789"/>
          </a:xfrm>
          <a:custGeom>
            <a:avLst/>
            <a:gdLst>
              <a:gd name="connsiteX0" fmla="*/ 0 w 647700"/>
              <a:gd name="connsiteY0" fmla="*/ 0 h 1282700"/>
              <a:gd name="connsiteX1" fmla="*/ 50800 w 647700"/>
              <a:gd name="connsiteY1" fmla="*/ 101600 h 1282700"/>
              <a:gd name="connsiteX2" fmla="*/ 76200 w 647700"/>
              <a:gd name="connsiteY2" fmla="*/ 152400 h 1282700"/>
              <a:gd name="connsiteX3" fmla="*/ 127000 w 647700"/>
              <a:gd name="connsiteY3" fmla="*/ 228600 h 1282700"/>
              <a:gd name="connsiteX4" fmla="*/ 139700 w 647700"/>
              <a:gd name="connsiteY4" fmla="*/ 266700 h 1282700"/>
              <a:gd name="connsiteX5" fmla="*/ 152400 w 647700"/>
              <a:gd name="connsiteY5" fmla="*/ 317500 h 1282700"/>
              <a:gd name="connsiteX6" fmla="*/ 177800 w 647700"/>
              <a:gd name="connsiteY6" fmla="*/ 355600 h 1282700"/>
              <a:gd name="connsiteX7" fmla="*/ 203200 w 647700"/>
              <a:gd name="connsiteY7" fmla="*/ 406400 h 1282700"/>
              <a:gd name="connsiteX8" fmla="*/ 215900 w 647700"/>
              <a:gd name="connsiteY8" fmla="*/ 444500 h 1282700"/>
              <a:gd name="connsiteX9" fmla="*/ 241300 w 647700"/>
              <a:gd name="connsiteY9" fmla="*/ 495300 h 1282700"/>
              <a:gd name="connsiteX10" fmla="*/ 254000 w 647700"/>
              <a:gd name="connsiteY10" fmla="*/ 533400 h 1282700"/>
              <a:gd name="connsiteX11" fmla="*/ 279400 w 647700"/>
              <a:gd name="connsiteY11" fmla="*/ 571500 h 1282700"/>
              <a:gd name="connsiteX12" fmla="*/ 304800 w 647700"/>
              <a:gd name="connsiteY12" fmla="*/ 673100 h 1282700"/>
              <a:gd name="connsiteX13" fmla="*/ 330200 w 647700"/>
              <a:gd name="connsiteY13" fmla="*/ 723900 h 1282700"/>
              <a:gd name="connsiteX14" fmla="*/ 342900 w 647700"/>
              <a:gd name="connsiteY14" fmla="*/ 762000 h 1282700"/>
              <a:gd name="connsiteX15" fmla="*/ 393700 w 647700"/>
              <a:gd name="connsiteY15" fmla="*/ 863600 h 1282700"/>
              <a:gd name="connsiteX16" fmla="*/ 419100 w 647700"/>
              <a:gd name="connsiteY16" fmla="*/ 914400 h 1282700"/>
              <a:gd name="connsiteX17" fmla="*/ 444500 w 647700"/>
              <a:gd name="connsiteY17" fmla="*/ 965200 h 1282700"/>
              <a:gd name="connsiteX18" fmla="*/ 482600 w 647700"/>
              <a:gd name="connsiteY18" fmla="*/ 1054100 h 1282700"/>
              <a:gd name="connsiteX19" fmla="*/ 520700 w 647700"/>
              <a:gd name="connsiteY19" fmla="*/ 1130300 h 1282700"/>
              <a:gd name="connsiteX20" fmla="*/ 558800 w 647700"/>
              <a:gd name="connsiteY20" fmla="*/ 1168400 h 1282700"/>
              <a:gd name="connsiteX21" fmla="*/ 571500 w 647700"/>
              <a:gd name="connsiteY21" fmla="*/ 1206500 h 1282700"/>
              <a:gd name="connsiteX22" fmla="*/ 647700 w 647700"/>
              <a:gd name="connsiteY22" fmla="*/ 128270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47700" h="1282700">
                <a:moveTo>
                  <a:pt x="0" y="0"/>
                </a:moveTo>
                <a:cubicBezTo>
                  <a:pt x="50010" y="125025"/>
                  <a:pt x="73" y="12827"/>
                  <a:pt x="50800" y="101600"/>
                </a:cubicBezTo>
                <a:cubicBezTo>
                  <a:pt x="60193" y="118038"/>
                  <a:pt x="66460" y="136166"/>
                  <a:pt x="76200" y="152400"/>
                </a:cubicBezTo>
                <a:cubicBezTo>
                  <a:pt x="91906" y="178577"/>
                  <a:pt x="117347" y="199640"/>
                  <a:pt x="127000" y="228600"/>
                </a:cubicBezTo>
                <a:cubicBezTo>
                  <a:pt x="131233" y="241300"/>
                  <a:pt x="136022" y="253828"/>
                  <a:pt x="139700" y="266700"/>
                </a:cubicBezTo>
                <a:cubicBezTo>
                  <a:pt x="144495" y="283483"/>
                  <a:pt x="145524" y="301457"/>
                  <a:pt x="152400" y="317500"/>
                </a:cubicBezTo>
                <a:cubicBezTo>
                  <a:pt x="158413" y="331529"/>
                  <a:pt x="170227" y="342348"/>
                  <a:pt x="177800" y="355600"/>
                </a:cubicBezTo>
                <a:cubicBezTo>
                  <a:pt x="187193" y="372038"/>
                  <a:pt x="195742" y="388999"/>
                  <a:pt x="203200" y="406400"/>
                </a:cubicBezTo>
                <a:cubicBezTo>
                  <a:pt x="208473" y="418705"/>
                  <a:pt x="210627" y="432195"/>
                  <a:pt x="215900" y="444500"/>
                </a:cubicBezTo>
                <a:cubicBezTo>
                  <a:pt x="223358" y="461901"/>
                  <a:pt x="233842" y="477899"/>
                  <a:pt x="241300" y="495300"/>
                </a:cubicBezTo>
                <a:cubicBezTo>
                  <a:pt x="246573" y="507605"/>
                  <a:pt x="248013" y="521426"/>
                  <a:pt x="254000" y="533400"/>
                </a:cubicBezTo>
                <a:cubicBezTo>
                  <a:pt x="260826" y="547052"/>
                  <a:pt x="272574" y="557848"/>
                  <a:pt x="279400" y="571500"/>
                </a:cubicBezTo>
                <a:cubicBezTo>
                  <a:pt x="298409" y="609518"/>
                  <a:pt x="290309" y="629626"/>
                  <a:pt x="304800" y="673100"/>
                </a:cubicBezTo>
                <a:cubicBezTo>
                  <a:pt x="310787" y="691061"/>
                  <a:pt x="322742" y="706499"/>
                  <a:pt x="330200" y="723900"/>
                </a:cubicBezTo>
                <a:cubicBezTo>
                  <a:pt x="335473" y="736205"/>
                  <a:pt x="337360" y="749813"/>
                  <a:pt x="342900" y="762000"/>
                </a:cubicBezTo>
                <a:cubicBezTo>
                  <a:pt x="358568" y="796470"/>
                  <a:pt x="376767" y="829733"/>
                  <a:pt x="393700" y="863600"/>
                </a:cubicBezTo>
                <a:lnTo>
                  <a:pt x="419100" y="914400"/>
                </a:lnTo>
                <a:cubicBezTo>
                  <a:pt x="427567" y="931333"/>
                  <a:pt x="438513" y="947239"/>
                  <a:pt x="444500" y="965200"/>
                </a:cubicBezTo>
                <a:cubicBezTo>
                  <a:pt x="474284" y="1054551"/>
                  <a:pt x="435520" y="944246"/>
                  <a:pt x="482600" y="1054100"/>
                </a:cubicBezTo>
                <a:cubicBezTo>
                  <a:pt x="502816" y="1101270"/>
                  <a:pt x="484808" y="1087230"/>
                  <a:pt x="520700" y="1130300"/>
                </a:cubicBezTo>
                <a:cubicBezTo>
                  <a:pt x="532198" y="1144098"/>
                  <a:pt x="546100" y="1155700"/>
                  <a:pt x="558800" y="1168400"/>
                </a:cubicBezTo>
                <a:cubicBezTo>
                  <a:pt x="563033" y="1181100"/>
                  <a:pt x="563281" y="1195933"/>
                  <a:pt x="571500" y="1206500"/>
                </a:cubicBezTo>
                <a:cubicBezTo>
                  <a:pt x="593553" y="1234854"/>
                  <a:pt x="647700" y="1282700"/>
                  <a:pt x="647700" y="12827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10707" b="7273"/>
          <a:stretch/>
        </p:blipFill>
        <p:spPr>
          <a:xfrm>
            <a:off x="1079498" y="828081"/>
            <a:ext cx="9936000" cy="60389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11111" b="7273"/>
          <a:stretch/>
        </p:blipFill>
        <p:spPr>
          <a:xfrm>
            <a:off x="2267272" y="838441"/>
            <a:ext cx="9936000" cy="60091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00" y="12700"/>
            <a:ext cx="24892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1129 12z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299200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9498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地面風場</a:t>
            </a:r>
          </a:p>
        </p:txBody>
      </p:sp>
      <p:sp>
        <p:nvSpPr>
          <p:cNvPr id="11" name="矩形 10"/>
          <p:cNvSpPr/>
          <p:nvPr/>
        </p:nvSpPr>
        <p:spPr>
          <a:xfrm>
            <a:off x="2267272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RH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57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0908" b="7071"/>
          <a:stretch/>
        </p:blipFill>
        <p:spPr>
          <a:xfrm>
            <a:off x="12700" y="828081"/>
            <a:ext cx="9936000" cy="6029919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6264876" y="2594919"/>
            <a:ext cx="234778" cy="951470"/>
          </a:xfrm>
          <a:custGeom>
            <a:avLst/>
            <a:gdLst>
              <a:gd name="connsiteX0" fmla="*/ 0 w 222520"/>
              <a:gd name="connsiteY0" fmla="*/ 0 h 951470"/>
              <a:gd name="connsiteX1" fmla="*/ 24713 w 222520"/>
              <a:gd name="connsiteY1" fmla="*/ 74140 h 951470"/>
              <a:gd name="connsiteX2" fmla="*/ 49427 w 222520"/>
              <a:gd name="connsiteY2" fmla="*/ 111210 h 951470"/>
              <a:gd name="connsiteX3" fmla="*/ 74140 w 222520"/>
              <a:gd name="connsiteY3" fmla="*/ 185351 h 951470"/>
              <a:gd name="connsiteX4" fmla="*/ 86497 w 222520"/>
              <a:gd name="connsiteY4" fmla="*/ 222421 h 951470"/>
              <a:gd name="connsiteX5" fmla="*/ 98854 w 222520"/>
              <a:gd name="connsiteY5" fmla="*/ 284205 h 951470"/>
              <a:gd name="connsiteX6" fmla="*/ 111211 w 222520"/>
              <a:gd name="connsiteY6" fmla="*/ 370702 h 951470"/>
              <a:gd name="connsiteX7" fmla="*/ 123567 w 222520"/>
              <a:gd name="connsiteY7" fmla="*/ 407773 h 951470"/>
              <a:gd name="connsiteX8" fmla="*/ 135924 w 222520"/>
              <a:gd name="connsiteY8" fmla="*/ 481913 h 951470"/>
              <a:gd name="connsiteX9" fmla="*/ 160638 w 222520"/>
              <a:gd name="connsiteY9" fmla="*/ 556054 h 951470"/>
              <a:gd name="connsiteX10" fmla="*/ 172995 w 222520"/>
              <a:gd name="connsiteY10" fmla="*/ 593124 h 951470"/>
              <a:gd name="connsiteX11" fmla="*/ 197708 w 222520"/>
              <a:gd name="connsiteY11" fmla="*/ 716692 h 951470"/>
              <a:gd name="connsiteX12" fmla="*/ 210065 w 222520"/>
              <a:gd name="connsiteY12" fmla="*/ 840259 h 951470"/>
              <a:gd name="connsiteX13" fmla="*/ 222422 w 222520"/>
              <a:gd name="connsiteY13" fmla="*/ 951470 h 95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2520" h="951470">
                <a:moveTo>
                  <a:pt x="0" y="0"/>
                </a:moveTo>
                <a:cubicBezTo>
                  <a:pt x="8238" y="24713"/>
                  <a:pt x="14133" y="50335"/>
                  <a:pt x="24713" y="74140"/>
                </a:cubicBezTo>
                <a:cubicBezTo>
                  <a:pt x="30745" y="87711"/>
                  <a:pt x="43395" y="97639"/>
                  <a:pt x="49427" y="111210"/>
                </a:cubicBezTo>
                <a:cubicBezTo>
                  <a:pt x="60007" y="135015"/>
                  <a:pt x="65902" y="160637"/>
                  <a:pt x="74140" y="185351"/>
                </a:cubicBezTo>
                <a:cubicBezTo>
                  <a:pt x="78259" y="197708"/>
                  <a:pt x="83943" y="209649"/>
                  <a:pt x="86497" y="222421"/>
                </a:cubicBezTo>
                <a:cubicBezTo>
                  <a:pt x="90616" y="243016"/>
                  <a:pt x="95401" y="263488"/>
                  <a:pt x="98854" y="284205"/>
                </a:cubicBezTo>
                <a:cubicBezTo>
                  <a:pt x="103642" y="312934"/>
                  <a:pt x="105499" y="342142"/>
                  <a:pt x="111211" y="370702"/>
                </a:cubicBezTo>
                <a:cubicBezTo>
                  <a:pt x="113765" y="383474"/>
                  <a:pt x="120741" y="395058"/>
                  <a:pt x="123567" y="407773"/>
                </a:cubicBezTo>
                <a:cubicBezTo>
                  <a:pt x="129002" y="432231"/>
                  <a:pt x="129847" y="457607"/>
                  <a:pt x="135924" y="481913"/>
                </a:cubicBezTo>
                <a:cubicBezTo>
                  <a:pt x="142242" y="507186"/>
                  <a:pt x="152400" y="531340"/>
                  <a:pt x="160638" y="556054"/>
                </a:cubicBezTo>
                <a:cubicBezTo>
                  <a:pt x="164757" y="568411"/>
                  <a:pt x="169836" y="580488"/>
                  <a:pt x="172995" y="593124"/>
                </a:cubicBezTo>
                <a:cubicBezTo>
                  <a:pt x="186293" y="646318"/>
                  <a:pt x="190134" y="656101"/>
                  <a:pt x="197708" y="716692"/>
                </a:cubicBezTo>
                <a:cubicBezTo>
                  <a:pt x="202842" y="757767"/>
                  <a:pt x="204931" y="799184"/>
                  <a:pt x="210065" y="840259"/>
                </a:cubicBezTo>
                <a:cubicBezTo>
                  <a:pt x="224453" y="955364"/>
                  <a:pt x="222422" y="875154"/>
                  <a:pt x="222422" y="95147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0707" b="7273"/>
          <a:stretch/>
        </p:blipFill>
        <p:spPr>
          <a:xfrm>
            <a:off x="1079498" y="828081"/>
            <a:ext cx="9936000" cy="602991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0" t="10908" r="1" b="7071"/>
          <a:stretch/>
        </p:blipFill>
        <p:spPr>
          <a:xfrm>
            <a:off x="2279972" y="825863"/>
            <a:ext cx="9936000" cy="60299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00" y="12700"/>
            <a:ext cx="24892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1130 00z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299200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9498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地面風場</a:t>
            </a:r>
          </a:p>
        </p:txBody>
      </p:sp>
      <p:sp>
        <p:nvSpPr>
          <p:cNvPr id="11" name="矩形 10"/>
          <p:cNvSpPr/>
          <p:nvPr/>
        </p:nvSpPr>
        <p:spPr>
          <a:xfrm>
            <a:off x="2267272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RH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9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0707" b="7475"/>
          <a:stretch/>
        </p:blipFill>
        <p:spPr>
          <a:xfrm>
            <a:off x="0" y="840715"/>
            <a:ext cx="9936000" cy="6015067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6203091" y="1779373"/>
            <a:ext cx="605481" cy="1297459"/>
          </a:xfrm>
          <a:custGeom>
            <a:avLst/>
            <a:gdLst>
              <a:gd name="connsiteX0" fmla="*/ 0 w 506627"/>
              <a:gd name="connsiteY0" fmla="*/ 0 h 1309816"/>
              <a:gd name="connsiteX1" fmla="*/ 61784 w 506627"/>
              <a:gd name="connsiteY1" fmla="*/ 49427 h 1309816"/>
              <a:gd name="connsiteX2" fmla="*/ 86498 w 506627"/>
              <a:gd name="connsiteY2" fmla="*/ 86497 h 1309816"/>
              <a:gd name="connsiteX3" fmla="*/ 123568 w 506627"/>
              <a:gd name="connsiteY3" fmla="*/ 111211 h 1309816"/>
              <a:gd name="connsiteX4" fmla="*/ 197709 w 506627"/>
              <a:gd name="connsiteY4" fmla="*/ 197708 h 1309816"/>
              <a:gd name="connsiteX5" fmla="*/ 234779 w 506627"/>
              <a:gd name="connsiteY5" fmla="*/ 271849 h 1309816"/>
              <a:gd name="connsiteX6" fmla="*/ 259492 w 506627"/>
              <a:gd name="connsiteY6" fmla="*/ 345989 h 1309816"/>
              <a:gd name="connsiteX7" fmla="*/ 271849 w 506627"/>
              <a:gd name="connsiteY7" fmla="*/ 383059 h 1309816"/>
              <a:gd name="connsiteX8" fmla="*/ 296563 w 506627"/>
              <a:gd name="connsiteY8" fmla="*/ 420130 h 1309816"/>
              <a:gd name="connsiteX9" fmla="*/ 308919 w 506627"/>
              <a:gd name="connsiteY9" fmla="*/ 494270 h 1309816"/>
              <a:gd name="connsiteX10" fmla="*/ 333633 w 506627"/>
              <a:gd name="connsiteY10" fmla="*/ 580768 h 1309816"/>
              <a:gd name="connsiteX11" fmla="*/ 370703 w 506627"/>
              <a:gd name="connsiteY11" fmla="*/ 679622 h 1309816"/>
              <a:gd name="connsiteX12" fmla="*/ 383060 w 506627"/>
              <a:gd name="connsiteY12" fmla="*/ 753762 h 1309816"/>
              <a:gd name="connsiteX13" fmla="*/ 407773 w 506627"/>
              <a:gd name="connsiteY13" fmla="*/ 827903 h 1309816"/>
              <a:gd name="connsiteX14" fmla="*/ 420130 w 506627"/>
              <a:gd name="connsiteY14" fmla="*/ 877330 h 1309816"/>
              <a:gd name="connsiteX15" fmla="*/ 444844 w 506627"/>
              <a:gd name="connsiteY15" fmla="*/ 951470 h 1309816"/>
              <a:gd name="connsiteX16" fmla="*/ 457200 w 506627"/>
              <a:gd name="connsiteY16" fmla="*/ 988541 h 1309816"/>
              <a:gd name="connsiteX17" fmla="*/ 481914 w 506627"/>
              <a:gd name="connsiteY17" fmla="*/ 1124465 h 1309816"/>
              <a:gd name="connsiteX18" fmla="*/ 506627 w 506627"/>
              <a:gd name="connsiteY18" fmla="*/ 1198605 h 1309816"/>
              <a:gd name="connsiteX19" fmla="*/ 506627 w 506627"/>
              <a:gd name="connsiteY19" fmla="*/ 1309816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6627" h="1309816">
                <a:moveTo>
                  <a:pt x="0" y="0"/>
                </a:moveTo>
                <a:cubicBezTo>
                  <a:pt x="20595" y="16476"/>
                  <a:pt x="43135" y="30778"/>
                  <a:pt x="61784" y="49427"/>
                </a:cubicBezTo>
                <a:cubicBezTo>
                  <a:pt x="72285" y="59928"/>
                  <a:pt x="75997" y="75996"/>
                  <a:pt x="86498" y="86497"/>
                </a:cubicBezTo>
                <a:cubicBezTo>
                  <a:pt x="96999" y="96998"/>
                  <a:pt x="112159" y="101704"/>
                  <a:pt x="123568" y="111211"/>
                </a:cubicBezTo>
                <a:cubicBezTo>
                  <a:pt x="157989" y="139896"/>
                  <a:pt x="170437" y="161346"/>
                  <a:pt x="197709" y="197708"/>
                </a:cubicBezTo>
                <a:cubicBezTo>
                  <a:pt x="242767" y="332889"/>
                  <a:pt x="170908" y="128138"/>
                  <a:pt x="234779" y="271849"/>
                </a:cubicBezTo>
                <a:cubicBezTo>
                  <a:pt x="245359" y="295654"/>
                  <a:pt x="251254" y="321276"/>
                  <a:pt x="259492" y="345989"/>
                </a:cubicBezTo>
                <a:cubicBezTo>
                  <a:pt x="263611" y="358346"/>
                  <a:pt x="264624" y="372221"/>
                  <a:pt x="271849" y="383059"/>
                </a:cubicBezTo>
                <a:lnTo>
                  <a:pt x="296563" y="420130"/>
                </a:lnTo>
                <a:cubicBezTo>
                  <a:pt x="300682" y="444843"/>
                  <a:pt x="304006" y="469702"/>
                  <a:pt x="308919" y="494270"/>
                </a:cubicBezTo>
                <a:cubicBezTo>
                  <a:pt x="332027" y="609810"/>
                  <a:pt x="310083" y="486570"/>
                  <a:pt x="333633" y="580768"/>
                </a:cubicBezTo>
                <a:cubicBezTo>
                  <a:pt x="355010" y="666276"/>
                  <a:pt x="330022" y="618597"/>
                  <a:pt x="370703" y="679622"/>
                </a:cubicBezTo>
                <a:cubicBezTo>
                  <a:pt x="374822" y="704335"/>
                  <a:pt x="376983" y="729456"/>
                  <a:pt x="383060" y="753762"/>
                </a:cubicBezTo>
                <a:cubicBezTo>
                  <a:pt x="389378" y="779035"/>
                  <a:pt x="401455" y="802630"/>
                  <a:pt x="407773" y="827903"/>
                </a:cubicBezTo>
                <a:cubicBezTo>
                  <a:pt x="411892" y="844379"/>
                  <a:pt x="415250" y="861064"/>
                  <a:pt x="420130" y="877330"/>
                </a:cubicBezTo>
                <a:cubicBezTo>
                  <a:pt x="427616" y="902282"/>
                  <a:pt x="436606" y="926757"/>
                  <a:pt x="444844" y="951470"/>
                </a:cubicBezTo>
                <a:cubicBezTo>
                  <a:pt x="448963" y="963827"/>
                  <a:pt x="455059" y="975693"/>
                  <a:pt x="457200" y="988541"/>
                </a:cubicBezTo>
                <a:cubicBezTo>
                  <a:pt x="461237" y="1012763"/>
                  <a:pt x="474512" y="1097325"/>
                  <a:pt x="481914" y="1124465"/>
                </a:cubicBezTo>
                <a:cubicBezTo>
                  <a:pt x="488768" y="1149597"/>
                  <a:pt x="506627" y="1172555"/>
                  <a:pt x="506627" y="1198605"/>
                </a:cubicBezTo>
                <a:lnTo>
                  <a:pt x="506627" y="130981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4" t="10908" b="7476"/>
          <a:stretch/>
        </p:blipFill>
        <p:spPr>
          <a:xfrm>
            <a:off x="1079498" y="866740"/>
            <a:ext cx="9936000" cy="599126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10707" b="7273"/>
          <a:stretch/>
        </p:blipFill>
        <p:spPr>
          <a:xfrm>
            <a:off x="2267272" y="813425"/>
            <a:ext cx="9936000" cy="603894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00" y="12700"/>
            <a:ext cx="24892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1130 12z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299200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9498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MSLP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地面風場</a:t>
            </a:r>
          </a:p>
        </p:txBody>
      </p:sp>
      <p:sp>
        <p:nvSpPr>
          <p:cNvPr id="11" name="矩形 10"/>
          <p:cNvSpPr/>
          <p:nvPr/>
        </p:nvSpPr>
        <p:spPr>
          <a:xfrm>
            <a:off x="2267272" y="6296982"/>
            <a:ext cx="3429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850hPa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RH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4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高壓逐漸東移 → 出海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11/27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00z~11/27 12z 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地表吹微弱東北風 → 溫度較高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11/28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00z~11/28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12z 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地表轉為北風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東北風 → 溫度下降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11/29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00z~11/29 12z 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地表轉吹東北風 → 溫度偏低、開始回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11/30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00z~11/30 12z 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地表轉為東風 → 溫度回升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0291"/>
          <a:stretch/>
        </p:blipFill>
        <p:spPr>
          <a:xfrm>
            <a:off x="6787979" y="0"/>
            <a:ext cx="5404021" cy="339730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79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1524000" y="2755900"/>
            <a:ext cx="9144000" cy="1108869"/>
          </a:xfrm>
        </p:spPr>
        <p:txBody>
          <a:bodyPr>
            <a:noAutofit/>
          </a:bodyPr>
          <a:lstStyle/>
          <a:p>
            <a:r>
              <a:rPr lang="en-US" altLang="zh-TW" sz="7200" dirty="0" smtClean="0"/>
              <a:t>Q&amp;A</a:t>
            </a:r>
            <a:endParaRPr lang="zh-TW" altLang="en-US" sz="72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2" t="10473" b="6909"/>
          <a:stretch/>
        </p:blipFill>
        <p:spPr>
          <a:xfrm>
            <a:off x="42673" y="0"/>
            <a:ext cx="5674817" cy="3456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t="10705" b="7405"/>
          <a:stretch/>
        </p:blipFill>
        <p:spPr>
          <a:xfrm>
            <a:off x="42673" y="3430233"/>
            <a:ext cx="5674817" cy="34277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90" y="194559"/>
            <a:ext cx="6474510" cy="64745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72" y="0"/>
            <a:ext cx="2019591" cy="564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850 </a:t>
            </a:r>
            <a:r>
              <a:rPr lang="en-US" altLang="zh-TW" dirty="0" err="1" smtClean="0"/>
              <a:t>hPa</a:t>
            </a:r>
            <a:r>
              <a:rPr lang="en-US" altLang="zh-TW" dirty="0" smtClean="0"/>
              <a:t> RH &amp; Wind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0" y="-423504"/>
            <a:ext cx="6639477" cy="66394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16" y="418289"/>
            <a:ext cx="5136843" cy="51368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67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07004" y="136187"/>
            <a:ext cx="5096872" cy="5340274"/>
            <a:chOff x="243190" y="136187"/>
            <a:chExt cx="5713379" cy="611869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4"/>
            <a:stretch/>
          </p:blipFill>
          <p:spPr>
            <a:xfrm>
              <a:off x="243190" y="136187"/>
              <a:ext cx="5713379" cy="6118698"/>
            </a:xfrm>
            <a:prstGeom prst="rect">
              <a:avLst/>
            </a:prstGeom>
          </p:spPr>
        </p:pic>
        <p:sp>
          <p:nvSpPr>
            <p:cNvPr id="4" name="橢圓 3"/>
            <p:cNvSpPr/>
            <p:nvPr/>
          </p:nvSpPr>
          <p:spPr>
            <a:xfrm>
              <a:off x="5145932" y="4902741"/>
              <a:ext cx="732817" cy="758757"/>
            </a:xfrm>
            <a:prstGeom prst="ellipse">
              <a:avLst/>
            </a:prstGeom>
            <a:solidFill>
              <a:schemeClr val="accent2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5203876" y="136187"/>
            <a:ext cx="7858672" cy="2724538"/>
            <a:chOff x="4766554" y="136187"/>
            <a:chExt cx="7858672" cy="2724538"/>
          </a:xfrm>
        </p:grpSpPr>
        <p:pic>
          <p:nvPicPr>
            <p:cNvPr id="5" name="圖片 4" descr="畫面剪輯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674"/>
            <a:stretch/>
          </p:blipFill>
          <p:spPr>
            <a:xfrm>
              <a:off x="4766554" y="136187"/>
              <a:ext cx="6467194" cy="2724538"/>
            </a:xfrm>
            <a:prstGeom prst="rect">
              <a:avLst/>
            </a:prstGeom>
          </p:spPr>
        </p:pic>
        <p:pic>
          <p:nvPicPr>
            <p:cNvPr id="7" name="圖片 6" descr="畫面剪輯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92" r="-11053"/>
            <a:stretch/>
          </p:blipFill>
          <p:spPr>
            <a:xfrm>
              <a:off x="11233748" y="136187"/>
              <a:ext cx="1391478" cy="2724538"/>
            </a:xfrm>
            <a:prstGeom prst="rect">
              <a:avLst/>
            </a:prstGeom>
          </p:spPr>
        </p:pic>
      </p:grpSp>
      <p:sp>
        <p:nvSpPr>
          <p:cNvPr id="11" name="文字方塊 10"/>
          <p:cNvSpPr txBox="1"/>
          <p:nvPr/>
        </p:nvSpPr>
        <p:spPr>
          <a:xfrm>
            <a:off x="0" y="5476461"/>
            <a:ext cx="5397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低層有暖平流移入，溫度逐漸回升。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88" y="2813560"/>
            <a:ext cx="5694953" cy="404444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7286017" y="3995153"/>
            <a:ext cx="1293778" cy="126459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0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11/21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B3B55-3A72-4DBC-A115-C8AB2AD9271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69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nge in Cloud Optical Thickness and Cloud  Drop Size Associated with Precipapitation Measured with TRMM Satell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Change in Cloud Optical Thickness and Cloud  Drop Size Associated with Precipapitation Measured with TRMM Satellite</Template>
  <TotalTime>1276</TotalTime>
  <Words>1142</Words>
  <Application>Microsoft Office PowerPoint</Application>
  <PresentationFormat>寬螢幕</PresentationFormat>
  <Paragraphs>318</Paragraphs>
  <Slides>56</Slides>
  <Notes>19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3" baseType="lpstr">
      <vt:lpstr>華康竹風體W4</vt:lpstr>
      <vt:lpstr>微軟正黑體</vt:lpstr>
      <vt:lpstr>微軟正黑體 Light</vt:lpstr>
      <vt:lpstr>新細明體</vt:lpstr>
      <vt:lpstr>Arial</vt:lpstr>
      <vt:lpstr>Calibri</vt:lpstr>
      <vt:lpstr>Change in Cloud Optical Thickness and Cloud  Drop Size Associated with Precipapitation Measured with TRMM Satellite</vt:lpstr>
      <vt:lpstr>天氣學報告</vt:lpstr>
      <vt:lpstr>PowerPoint 簡報</vt:lpstr>
      <vt:lpstr>PowerPoint 簡報</vt:lpstr>
      <vt:lpstr>11/20</vt:lpstr>
      <vt:lpstr>PowerPoint 簡報</vt:lpstr>
      <vt:lpstr>PowerPoint 簡報</vt:lpstr>
      <vt:lpstr>PowerPoint 簡報</vt:lpstr>
      <vt:lpstr>PowerPoint 簡報</vt:lpstr>
      <vt:lpstr>11/21</vt:lpstr>
      <vt:lpstr>PowerPoint 簡報</vt:lpstr>
      <vt:lpstr>PowerPoint 簡報</vt:lpstr>
      <vt:lpstr>PowerPoint 簡報</vt:lpstr>
      <vt:lpstr>PowerPoint 簡報</vt:lpstr>
      <vt:lpstr>11/22</vt:lpstr>
      <vt:lpstr>PowerPoint 簡報</vt:lpstr>
      <vt:lpstr>PowerPoint 簡報</vt:lpstr>
      <vt:lpstr>PowerPoint 簡報</vt:lpstr>
      <vt:lpstr>11/23</vt:lpstr>
      <vt:lpstr>PowerPoint 簡報</vt:lpstr>
      <vt:lpstr>PowerPoint 簡報</vt:lpstr>
      <vt:lpstr>PowerPoint 簡報</vt:lpstr>
      <vt:lpstr>11/24</vt:lpstr>
      <vt:lpstr>PowerPoint 簡報</vt:lpstr>
      <vt:lpstr>PowerPoint 簡報</vt:lpstr>
      <vt:lpstr>11/25</vt:lpstr>
      <vt:lpstr>PowerPoint 簡報</vt:lpstr>
      <vt:lpstr>PowerPoint 簡報</vt:lpstr>
      <vt:lpstr>PowerPoint 簡報</vt:lpstr>
      <vt:lpstr>11/26</vt:lpstr>
      <vt:lpstr>PowerPoint 簡報</vt:lpstr>
      <vt:lpstr>PowerPoint 簡報</vt:lpstr>
      <vt:lpstr>PowerPoint 簡報</vt:lpstr>
      <vt:lpstr>PowerPoint 簡報</vt:lpstr>
      <vt:lpstr>PowerPoint 簡報</vt:lpstr>
      <vt:lpstr>鳳凰颱風</vt:lpstr>
      <vt:lpstr>PowerPoint 簡報</vt:lpstr>
      <vt:lpstr>PowerPoint 簡報</vt:lpstr>
      <vt:lpstr>PowerPoint 簡報</vt:lpstr>
      <vt:lpstr>PowerPoint 簡報</vt:lpstr>
      <vt:lpstr>PowerPoint 簡報</vt:lpstr>
      <vt:lpstr>北冕颱風 (Kammuri)</vt:lpstr>
      <vt:lpstr>PowerPoint 簡報</vt:lpstr>
      <vt:lpstr>PowerPoint 簡報</vt:lpstr>
      <vt:lpstr>PowerPoint 簡報</vt:lpstr>
      <vt:lpstr>預報 (1127 00z~1130 12z)</vt:lpstr>
      <vt:lpstr>模式相關設定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預報─總結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鵬翔 賴</dc:creator>
  <cp:lastModifiedBy>atmuser</cp:lastModifiedBy>
  <cp:revision>88</cp:revision>
  <dcterms:created xsi:type="dcterms:W3CDTF">2019-11-21T12:01:09Z</dcterms:created>
  <dcterms:modified xsi:type="dcterms:W3CDTF">2019-11-27T15:16:54Z</dcterms:modified>
</cp:coreProperties>
</file>